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5" r:id="rId9"/>
    <p:sldId id="266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882E-E2CC-444D-940F-3DF5F93EB340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065EA-EBB5-499E-A8C7-904076C29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505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882E-E2CC-444D-940F-3DF5F93EB340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065EA-EBB5-499E-A8C7-904076C29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379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882E-E2CC-444D-940F-3DF5F93EB340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065EA-EBB5-499E-A8C7-904076C29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525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882E-E2CC-444D-940F-3DF5F93EB340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065EA-EBB5-499E-A8C7-904076C29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87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882E-E2CC-444D-940F-3DF5F93EB340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065EA-EBB5-499E-A8C7-904076C29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884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882E-E2CC-444D-940F-3DF5F93EB340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065EA-EBB5-499E-A8C7-904076C29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849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882E-E2CC-444D-940F-3DF5F93EB340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065EA-EBB5-499E-A8C7-904076C29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510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882E-E2CC-444D-940F-3DF5F93EB340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065EA-EBB5-499E-A8C7-904076C29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62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882E-E2CC-444D-940F-3DF5F93EB340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065EA-EBB5-499E-A8C7-904076C29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39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882E-E2CC-444D-940F-3DF5F93EB340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065EA-EBB5-499E-A8C7-904076C29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40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882E-E2CC-444D-940F-3DF5F93EB340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065EA-EBB5-499E-A8C7-904076C29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655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9882E-E2CC-444D-940F-3DF5F93EB340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065EA-EBB5-499E-A8C7-904076C29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1463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SassoonPrimaryInfant" pitchFamily="2" charset="0"/>
              </a:rPr>
              <a:t>Years R,1 &amp;2 </a:t>
            </a:r>
            <a:br>
              <a:rPr lang="en-GB" dirty="0" smtClean="0">
                <a:latin typeface="SassoonPrimaryInfant" pitchFamily="2" charset="0"/>
              </a:rPr>
            </a:br>
            <a:r>
              <a:rPr lang="en-GB" dirty="0" smtClean="0">
                <a:latin typeface="SassoonPrimaryInfant" pitchFamily="2" charset="0"/>
              </a:rPr>
              <a:t>Curriculum and Coffee </a:t>
            </a:r>
            <a:endParaRPr lang="en-GB" dirty="0">
              <a:latin typeface="SassoonPrimaryInfan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Wednesday 27</a:t>
            </a:r>
            <a:r>
              <a:rPr lang="en-GB" baseline="30000" dirty="0" smtClean="0"/>
              <a:t>th</a:t>
            </a:r>
            <a:r>
              <a:rPr lang="en-GB" dirty="0" smtClean="0"/>
              <a:t> 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47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SassoonCRInfant" panose="02010503020300020003" pitchFamily="2" charset="0"/>
              </a:rPr>
              <a:t>Spelling Patterns</a:t>
            </a:r>
            <a:endParaRPr lang="en-GB" dirty="0">
              <a:latin typeface="SassoonCRInfant" panose="0201050302030002000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year 2, they focus on spelling patterns</a:t>
            </a:r>
          </a:p>
          <a:p>
            <a:r>
              <a:rPr lang="en-GB" dirty="0" smtClean="0"/>
              <a:t>We send home ‘Super Spellers’ sheets from Summer term, in </a:t>
            </a:r>
            <a:r>
              <a:rPr lang="en-GB" dirty="0" err="1" smtClean="0"/>
              <a:t>yr</a:t>
            </a:r>
            <a:r>
              <a:rPr lang="en-GB" dirty="0" smtClean="0"/>
              <a:t> 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192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year R and 1, we assess reading and phonics every half term.</a:t>
            </a:r>
          </a:p>
          <a:p>
            <a:r>
              <a:rPr lang="en-GB" dirty="0" smtClean="0"/>
              <a:t>At the end of year 1, the children will sit the statuary phonics screening assessment.</a:t>
            </a:r>
          </a:p>
          <a:p>
            <a:r>
              <a:rPr lang="en-GB" dirty="0" smtClean="0"/>
              <a:t>If the pass rate is not met, they will try again in year 2.</a:t>
            </a:r>
          </a:p>
          <a:p>
            <a:r>
              <a:rPr lang="en-GB" dirty="0" smtClean="0"/>
              <a:t>SAT’s are no longer compulsory for year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02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4724400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294290"/>
            <a:ext cx="4781157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3327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SassoonCRInfant" panose="02010503020300020003" pitchFamily="2" charset="0"/>
              </a:rPr>
              <a:t>Reading</a:t>
            </a:r>
            <a:endParaRPr lang="en-GB" dirty="0">
              <a:latin typeface="SassoonCRInfant" panose="0201050302030002000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Daily phonics </a:t>
            </a:r>
            <a:r>
              <a:rPr lang="en-GB" dirty="0"/>
              <a:t>and</a:t>
            </a:r>
            <a:r>
              <a:rPr lang="en-GB" dirty="0" smtClean="0"/>
              <a:t> reading lessons yrs.' R, 1 &amp; 2</a:t>
            </a:r>
          </a:p>
          <a:p>
            <a:r>
              <a:rPr lang="en-GB" dirty="0" smtClean="0"/>
              <a:t>We teach how to decode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10" y="3082744"/>
            <a:ext cx="3744416" cy="2312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464878"/>
            <a:ext cx="3920674" cy="1908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6642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SassoonCRInfant" panose="02010503020300020003" pitchFamily="2" charset="0"/>
              </a:rPr>
              <a:t>Reading</a:t>
            </a:r>
            <a:endParaRPr lang="en-GB" dirty="0">
              <a:latin typeface="SassoonCRInfant" panose="02010503020300020003" pitchFamily="2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6428" y="1340768"/>
            <a:ext cx="5065173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959" y="4057956"/>
            <a:ext cx="5067474" cy="248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1009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SassoonCRInfant" panose="02010503020300020003" pitchFamily="2" charset="0"/>
              </a:rPr>
              <a:t>We also teach the children Harder to Read and Spell words.</a:t>
            </a:r>
            <a:endParaRPr lang="en-GB" dirty="0">
              <a:latin typeface="SassoonCRInfant" panose="02010503020300020003" pitchFamily="2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0047" y="2860041"/>
            <a:ext cx="6135662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9651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SassoonCRInfant" panose="02010503020300020003" pitchFamily="2" charset="0"/>
              </a:rPr>
              <a:t>Split digraph</a:t>
            </a:r>
            <a:endParaRPr lang="en-GB" dirty="0">
              <a:latin typeface="SassoonCRInfant" panose="0201050302030002000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2 letters that make one sound but are not together. </a:t>
            </a:r>
          </a:p>
          <a:p>
            <a:r>
              <a:rPr lang="en-GB" dirty="0"/>
              <a:t>a-e          e-e           </a:t>
            </a:r>
            <a:r>
              <a:rPr lang="en-GB" dirty="0" err="1"/>
              <a:t>i</a:t>
            </a:r>
            <a:r>
              <a:rPr lang="en-GB" dirty="0"/>
              <a:t>-e          o-e            u-e</a:t>
            </a:r>
          </a:p>
          <a:p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Hope</a:t>
            </a:r>
          </a:p>
          <a:p>
            <a:pPr algn="ctr"/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Pine</a:t>
            </a:r>
          </a:p>
          <a:p>
            <a:pPr algn="ctr"/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Cape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743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SassoonPrimaryInfant" pitchFamily="2" charset="0"/>
              </a:rPr>
              <a:t>Reading at Home</a:t>
            </a:r>
            <a:endParaRPr lang="en-GB" dirty="0">
              <a:latin typeface="SassoonPrimaryInfan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59718"/>
            <a:ext cx="8229600" cy="4525963"/>
          </a:xfrm>
        </p:spPr>
        <p:txBody>
          <a:bodyPr/>
          <a:lstStyle/>
          <a:p>
            <a:r>
              <a:rPr lang="en-GB" dirty="0" smtClean="0">
                <a:latin typeface="SassoonCRInfant" panose="02010503020300020003" pitchFamily="2" charset="0"/>
              </a:rPr>
              <a:t>Children take home an ‘a’ book and a ‘b’ book.</a:t>
            </a:r>
          </a:p>
          <a:p>
            <a:r>
              <a:rPr lang="en-GB" dirty="0" smtClean="0">
                <a:latin typeface="SassoonCRInfant" panose="02010503020300020003" pitchFamily="2" charset="0"/>
              </a:rPr>
              <a:t>‘a’ is a decodable book with the sounds learnt to date</a:t>
            </a:r>
          </a:p>
          <a:p>
            <a:r>
              <a:rPr lang="en-GB" dirty="0" smtClean="0">
                <a:latin typeface="SassoonCRInfant" panose="02010503020300020003" pitchFamily="2" charset="0"/>
              </a:rPr>
              <a:t>‘b’ books are for you to enjoy together.</a:t>
            </a:r>
          </a:p>
          <a:p>
            <a:endParaRPr lang="en-GB" dirty="0">
              <a:latin typeface="SassoonCRInfant" panose="02010503020300020003" pitchFamily="2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017756"/>
            <a:ext cx="2324121" cy="2567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727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GB" dirty="0" smtClean="0">
                <a:latin typeface="SassoonCRInfant" panose="02010503020300020003" pitchFamily="2" charset="0"/>
              </a:rPr>
              <a:t>Reading at home</a:t>
            </a:r>
            <a:endParaRPr lang="en-GB" dirty="0">
              <a:latin typeface="SassoonCRInfant" panose="0201050302030002000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r>
              <a:rPr lang="en-GB" dirty="0" smtClean="0"/>
              <a:t>Books are kept for a week for accuracy and fluency</a:t>
            </a:r>
          </a:p>
          <a:p>
            <a:r>
              <a:rPr lang="en-GB" dirty="0" smtClean="0"/>
              <a:t>It’s also important to focus on understanding the text</a:t>
            </a:r>
          </a:p>
          <a:p>
            <a:r>
              <a:rPr lang="en-GB" dirty="0" smtClean="0"/>
              <a:t>And expression when reading.</a:t>
            </a:r>
          </a:p>
          <a:p>
            <a:r>
              <a:rPr lang="en-GB" dirty="0" smtClean="0"/>
              <a:t>In years R and 1, they have 1:1 reading. Year 2 have small group and whole class reading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7979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SassoonCRInfant" panose="02010503020300020003" pitchFamily="2" charset="0"/>
              </a:rPr>
              <a:t>S</a:t>
            </a:r>
            <a:r>
              <a:rPr lang="en-GB" dirty="0" smtClean="0">
                <a:latin typeface="SassoonCRInfant" panose="02010503020300020003" pitchFamily="2" charset="0"/>
              </a:rPr>
              <a:t>pelling</a:t>
            </a:r>
            <a:endParaRPr lang="en-GB" dirty="0">
              <a:latin typeface="SassoonCRInfant" panose="02010503020300020003" pitchFamily="2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2776"/>
            <a:ext cx="7691067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87624" y="3429000"/>
            <a:ext cx="66967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SassoonCRInfant" panose="02010503020300020003" pitchFamily="2" charset="0"/>
              </a:rPr>
              <a:t>Say it</a:t>
            </a:r>
          </a:p>
          <a:p>
            <a:r>
              <a:rPr lang="en-GB" sz="2800" dirty="0" smtClean="0">
                <a:latin typeface="SassoonCRInfant" panose="02010503020300020003" pitchFamily="2" charset="0"/>
              </a:rPr>
              <a:t>Stretch it</a:t>
            </a:r>
          </a:p>
          <a:p>
            <a:r>
              <a:rPr lang="en-GB" sz="2800" dirty="0" smtClean="0">
                <a:latin typeface="SassoonCRInfant" panose="02010503020300020003" pitchFamily="2" charset="0"/>
              </a:rPr>
              <a:t>Robot arms</a:t>
            </a:r>
          </a:p>
          <a:p>
            <a:r>
              <a:rPr lang="en-GB" sz="2800" dirty="0" smtClean="0">
                <a:latin typeface="SassoonCRInfant" panose="02010503020300020003" pitchFamily="2" charset="0"/>
              </a:rPr>
              <a:t>Blending  hands</a:t>
            </a:r>
          </a:p>
          <a:p>
            <a:r>
              <a:rPr lang="en-GB" sz="2800" dirty="0" smtClean="0">
                <a:latin typeface="SassoonCRInfant" panose="02010503020300020003" pitchFamily="2" charset="0"/>
              </a:rPr>
              <a:t>Count the sounds</a:t>
            </a:r>
          </a:p>
          <a:p>
            <a:r>
              <a:rPr lang="en-GB" sz="2800" dirty="0" smtClean="0">
                <a:latin typeface="SassoonCRInfant" panose="02010503020300020003" pitchFamily="2" charset="0"/>
              </a:rPr>
              <a:t>Say the word</a:t>
            </a:r>
            <a:endParaRPr lang="en-GB" sz="2800" dirty="0">
              <a:latin typeface="SassoonCRInfant" panose="0201050302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512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SassoonCRInfant" panose="02010503020300020003" pitchFamily="2" charset="0"/>
              </a:rPr>
              <a:t>Spelling</a:t>
            </a:r>
            <a:endParaRPr lang="en-GB" dirty="0">
              <a:latin typeface="SassoonCRInfant" panose="02010503020300020003" pitchFamily="2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369787"/>
            <a:ext cx="3024336" cy="3500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50" y="5229200"/>
            <a:ext cx="7691067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923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2825</TotalTime>
  <Words>250</Words>
  <Application>Microsoft Office PowerPoint</Application>
  <PresentationFormat>On-screen Show (4:3)</PresentationFormat>
  <Paragraphs>44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Years R,1 &amp;2  Curriculum and Coffee </vt:lpstr>
      <vt:lpstr>Reading</vt:lpstr>
      <vt:lpstr>Reading</vt:lpstr>
      <vt:lpstr>Reading</vt:lpstr>
      <vt:lpstr>Split digraph</vt:lpstr>
      <vt:lpstr>Reading at Home</vt:lpstr>
      <vt:lpstr>Reading at home</vt:lpstr>
      <vt:lpstr>Spelling</vt:lpstr>
      <vt:lpstr>Spelling</vt:lpstr>
      <vt:lpstr>Spelling Patterns</vt:lpstr>
      <vt:lpstr>Assessment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Years R,1 &amp;2  Curriculum and Coffee</dc:title>
  <dc:creator>Nousheen North</dc:creator>
  <cp:lastModifiedBy>Laura Pietersen</cp:lastModifiedBy>
  <cp:revision>13</cp:revision>
  <dcterms:created xsi:type="dcterms:W3CDTF">2024-03-20T16:54:14Z</dcterms:created>
  <dcterms:modified xsi:type="dcterms:W3CDTF">2024-03-27T15:28:05Z</dcterms:modified>
</cp:coreProperties>
</file>