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6" r:id="rId3"/>
    <p:sldMasterId id="2147483672" r:id="rId4"/>
    <p:sldMasterId id="2147483678" r:id="rId5"/>
    <p:sldMasterId id="2147483684" r:id="rId6"/>
    <p:sldMasterId id="2147483689" r:id="rId7"/>
    <p:sldMasterId id="2147483694" r:id="rId8"/>
    <p:sldMasterId id="2147483699" r:id="rId9"/>
    <p:sldMasterId id="2147483704" r:id="rId10"/>
    <p:sldMasterId id="2147483716" r:id="rId11"/>
    <p:sldMasterId id="2147483721" r:id="rId12"/>
    <p:sldMasterId id="2147483727" r:id="rId13"/>
    <p:sldMasterId id="2147483739" r:id="rId14"/>
    <p:sldMasterId id="2147483744" r:id="rId15"/>
    <p:sldMasterId id="2147483749" r:id="rId16"/>
  </p:sldMasterIdLst>
  <p:notesMasterIdLst>
    <p:notesMasterId r:id="rId68"/>
  </p:notesMasterIdLst>
  <p:sldIdLst>
    <p:sldId id="256" r:id="rId17"/>
    <p:sldId id="257" r:id="rId18"/>
    <p:sldId id="258" r:id="rId19"/>
    <p:sldId id="261" r:id="rId20"/>
    <p:sldId id="260" r:id="rId21"/>
    <p:sldId id="259" r:id="rId22"/>
    <p:sldId id="262" r:id="rId23"/>
    <p:sldId id="263" r:id="rId24"/>
    <p:sldId id="264" r:id="rId25"/>
    <p:sldId id="265" r:id="rId26"/>
    <p:sldId id="266" r:id="rId27"/>
    <p:sldId id="268" r:id="rId28"/>
    <p:sldId id="267" r:id="rId29"/>
    <p:sldId id="269" r:id="rId30"/>
    <p:sldId id="270" r:id="rId31"/>
    <p:sldId id="271" r:id="rId32"/>
    <p:sldId id="308" r:id="rId33"/>
    <p:sldId id="272" r:id="rId34"/>
    <p:sldId id="273" r:id="rId35"/>
    <p:sldId id="280" r:id="rId36"/>
    <p:sldId id="281" r:id="rId37"/>
    <p:sldId id="282" r:id="rId38"/>
    <p:sldId id="274" r:id="rId39"/>
    <p:sldId id="275" r:id="rId40"/>
    <p:sldId id="276" r:id="rId41"/>
    <p:sldId id="277"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300" r:id="rId55"/>
    <p:sldId id="295" r:id="rId56"/>
    <p:sldId id="296" r:id="rId57"/>
    <p:sldId id="297" r:id="rId58"/>
    <p:sldId id="299" r:id="rId59"/>
    <p:sldId id="301" r:id="rId60"/>
    <p:sldId id="302" r:id="rId61"/>
    <p:sldId id="303" r:id="rId62"/>
    <p:sldId id="304" r:id="rId63"/>
    <p:sldId id="305" r:id="rId64"/>
    <p:sldId id="306" r:id="rId65"/>
    <p:sldId id="307" r:id="rId66"/>
    <p:sldId id="310"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B0EC1-6538-457A-A6D7-7FBF67790699}" type="datetimeFigureOut">
              <a:rPr lang="en-GB" smtClean="0"/>
              <a:t>26/03/2024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6092E-8249-450C-B13B-DF2F09CFD67F}" type="slidenum">
              <a:rPr lang="en-GB" smtClean="0"/>
              <a:t>‹#›</a:t>
            </a:fld>
            <a:endParaRPr lang="en-GB"/>
          </a:p>
        </p:txBody>
      </p:sp>
    </p:spTree>
    <p:extLst>
      <p:ext uri="{BB962C8B-B14F-4D97-AF65-F5344CB8AC3E}">
        <p14:creationId xmlns:p14="http://schemas.microsoft.com/office/powerpoint/2010/main" val="296455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3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08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88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08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82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974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01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268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78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98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56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19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4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0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73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997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713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201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47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4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49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6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22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5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69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4ECEF6-BD0F-4C09-A84D-EE1E03CBB0FE}"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392955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ECEF6-BD0F-4C09-A84D-EE1E03CBB0FE}"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70159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ECEF6-BD0F-4C09-A84D-EE1E03CBB0FE}"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12843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594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94542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endParaRPr lang="en-GB">
              <a:solidFill>
                <a:srgbClr val="585858">
                  <a:tint val="75000"/>
                </a:srgbClr>
              </a:solidFill>
            </a:endParaRP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Tree>
    <p:extLst>
      <p:ext uri="{BB962C8B-B14F-4D97-AF65-F5344CB8AC3E}">
        <p14:creationId xmlns:p14="http://schemas.microsoft.com/office/powerpoint/2010/main" val="353578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3489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41981911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269351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BC701923-37AE-EFF0-328E-85B3D4E67082}"/>
              </a:ext>
            </a:extLst>
          </p:cNvPr>
          <p:cNvSpPr txBox="1">
            <a:spLocks noChangeArrowheads="1"/>
          </p:cNvSpPr>
          <p:nvPr userDrawn="1"/>
        </p:nvSpPr>
        <p:spPr>
          <a:xfrm>
            <a:off x="102016" y="6478141"/>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Version 2 (2022)</a:t>
            </a:r>
          </a:p>
        </p:txBody>
      </p:sp>
    </p:spTree>
    <p:extLst>
      <p:ext uri="{BB962C8B-B14F-4D97-AF65-F5344CB8AC3E}">
        <p14:creationId xmlns:p14="http://schemas.microsoft.com/office/powerpoint/2010/main" val="3532674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31064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ECEF6-BD0F-4C09-A84D-EE1E03CBB0FE}"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598628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8195581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4AA30-9820-4456-9B0E-B925B246E79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C9AC1A3-4360-482D-890E-7A53C9B3660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A190DD5-94CC-414C-9251-A8033B19ACB3}"/>
              </a:ext>
            </a:extLst>
          </p:cNvPr>
          <p:cNvSpPr>
            <a:spLocks noGrp="1"/>
          </p:cNvSpPr>
          <p:nvPr>
            <p:ph type="dt" sz="half" idx="10"/>
          </p:nvPr>
        </p:nvSpPr>
        <p:spPr/>
        <p:txBody>
          <a:bodyPr/>
          <a:lstStyle/>
          <a:p>
            <a:fld id="{02AC1742-73BB-454A-9329-081ED95AF286}" type="datetimeFigureOut">
              <a:rPr lang="en-GB" smtClean="0"/>
              <a:t>26/03/2024</a:t>
            </a:fld>
            <a:endParaRPr lang="en-GB"/>
          </a:p>
        </p:txBody>
      </p:sp>
      <p:sp>
        <p:nvSpPr>
          <p:cNvPr id="5" name="Footer Placeholder 4">
            <a:extLst>
              <a:ext uri="{FF2B5EF4-FFF2-40B4-BE49-F238E27FC236}">
                <a16:creationId xmlns:a16="http://schemas.microsoft.com/office/drawing/2014/main" xmlns="" id="{94925564-182E-4AF8-B836-EF390EA85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422C31D-84FB-4797-9264-019C6AA6B496}"/>
              </a:ext>
            </a:extLst>
          </p:cNvPr>
          <p:cNvSpPr>
            <a:spLocks noGrp="1"/>
          </p:cNvSpPr>
          <p:nvPr>
            <p:ph type="sldNum" sz="quarter" idx="12"/>
          </p:nvPr>
        </p:nvSpPr>
        <p:spPr/>
        <p:txBody>
          <a:bodyPr/>
          <a:lstStyle/>
          <a:p>
            <a:fld id="{FBB835D9-FF14-469B-A935-DF042A0C1B4B}" type="slidenum">
              <a:rPr lang="en-GB" smtClean="0"/>
              <a:t>‹#›</a:t>
            </a:fld>
            <a:endParaRPr lang="en-GB"/>
          </a:p>
        </p:txBody>
      </p:sp>
    </p:spTree>
    <p:extLst>
      <p:ext uri="{BB962C8B-B14F-4D97-AF65-F5344CB8AC3E}">
        <p14:creationId xmlns:p14="http://schemas.microsoft.com/office/powerpoint/2010/main" val="503926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75938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BC701923-37AE-EFF0-328E-85B3D4E67082}"/>
              </a:ext>
            </a:extLst>
          </p:cNvPr>
          <p:cNvSpPr txBox="1">
            <a:spLocks noChangeArrowheads="1"/>
          </p:cNvSpPr>
          <p:nvPr userDrawn="1"/>
        </p:nvSpPr>
        <p:spPr>
          <a:xfrm>
            <a:off x="102016" y="6478141"/>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Version 2 (2022)</a:t>
            </a:r>
          </a:p>
        </p:txBody>
      </p:sp>
    </p:spTree>
    <p:extLst>
      <p:ext uri="{BB962C8B-B14F-4D97-AF65-F5344CB8AC3E}">
        <p14:creationId xmlns:p14="http://schemas.microsoft.com/office/powerpoint/2010/main" val="3132360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356287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42675800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4AA30-9820-4456-9B0E-B925B246E79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C9AC1A3-4360-482D-890E-7A53C9B3660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A190DD5-94CC-414C-9251-A8033B19ACB3}"/>
              </a:ext>
            </a:extLst>
          </p:cNvPr>
          <p:cNvSpPr>
            <a:spLocks noGrp="1"/>
          </p:cNvSpPr>
          <p:nvPr>
            <p:ph type="dt" sz="half" idx="10"/>
          </p:nvPr>
        </p:nvSpPr>
        <p:spPr/>
        <p:txBody>
          <a:bodyPr/>
          <a:lstStyle/>
          <a:p>
            <a:fld id="{02AC1742-73BB-454A-9329-081ED95AF286}" type="datetimeFigureOut">
              <a:rPr lang="en-GB" smtClean="0"/>
              <a:t>26/03/2024</a:t>
            </a:fld>
            <a:endParaRPr lang="en-GB"/>
          </a:p>
        </p:txBody>
      </p:sp>
      <p:sp>
        <p:nvSpPr>
          <p:cNvPr id="5" name="Footer Placeholder 4">
            <a:extLst>
              <a:ext uri="{FF2B5EF4-FFF2-40B4-BE49-F238E27FC236}">
                <a16:creationId xmlns:a16="http://schemas.microsoft.com/office/drawing/2014/main" xmlns="" id="{94925564-182E-4AF8-B836-EF390EA85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422C31D-84FB-4797-9264-019C6AA6B496}"/>
              </a:ext>
            </a:extLst>
          </p:cNvPr>
          <p:cNvSpPr>
            <a:spLocks noGrp="1"/>
          </p:cNvSpPr>
          <p:nvPr>
            <p:ph type="sldNum" sz="quarter" idx="12"/>
          </p:nvPr>
        </p:nvSpPr>
        <p:spPr/>
        <p:txBody>
          <a:bodyPr/>
          <a:lstStyle/>
          <a:p>
            <a:fld id="{FBB835D9-FF14-469B-A935-DF042A0C1B4B}" type="slidenum">
              <a:rPr lang="en-GB" smtClean="0"/>
              <a:t>‹#›</a:t>
            </a:fld>
            <a:endParaRPr lang="en-GB"/>
          </a:p>
        </p:txBody>
      </p:sp>
    </p:spTree>
    <p:extLst>
      <p:ext uri="{BB962C8B-B14F-4D97-AF65-F5344CB8AC3E}">
        <p14:creationId xmlns:p14="http://schemas.microsoft.com/office/powerpoint/2010/main" val="2480966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estion Page (D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798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095869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628650" y="5718225"/>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Version 2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87B10B1D-E778-7087-46D9-7EF9FE6D693C}"/>
              </a:ext>
            </a:extLst>
          </p:cNvPr>
          <p:cNvSpPr txBox="1">
            <a:spLocks noChangeArrowheads="1"/>
          </p:cNvSpPr>
          <p:nvPr userDrawn="1"/>
        </p:nvSpPr>
        <p:spPr>
          <a:xfrm>
            <a:off x="129687" y="6409103"/>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Version 2 (2022)</a:t>
            </a:r>
          </a:p>
        </p:txBody>
      </p:sp>
    </p:spTree>
    <p:extLst>
      <p:ext uri="{BB962C8B-B14F-4D97-AF65-F5344CB8AC3E}">
        <p14:creationId xmlns:p14="http://schemas.microsoft.com/office/powerpoint/2010/main" val="241495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4ECEF6-BD0F-4C09-A84D-EE1E03CBB0FE}"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1967132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10299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413195038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740218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523982" y="4927041"/>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Version 2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D50FB147-81E1-4FAE-C08C-1B017EEA4429}"/>
              </a:ext>
            </a:extLst>
          </p:cNvPr>
          <p:cNvSpPr txBox="1">
            <a:spLocks noChangeArrowheads="1"/>
          </p:cNvSpPr>
          <p:nvPr userDrawn="1"/>
        </p:nvSpPr>
        <p:spPr>
          <a:xfrm>
            <a:off x="30822" y="6423988"/>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Version 2 (2022)</a:t>
            </a:r>
          </a:p>
        </p:txBody>
      </p:sp>
    </p:spTree>
    <p:extLst>
      <p:ext uri="{BB962C8B-B14F-4D97-AF65-F5344CB8AC3E}">
        <p14:creationId xmlns:p14="http://schemas.microsoft.com/office/powerpoint/2010/main" val="407536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10555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07716952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389669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450776" y="5718225"/>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Version 2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4ACE5F19-A52B-6D8D-E5C5-39685A4C0E02}"/>
              </a:ext>
            </a:extLst>
          </p:cNvPr>
          <p:cNvSpPr txBox="1">
            <a:spLocks noChangeArrowheads="1"/>
          </p:cNvSpPr>
          <p:nvPr userDrawn="1"/>
        </p:nvSpPr>
        <p:spPr>
          <a:xfrm>
            <a:off x="58434" y="6434262"/>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a:solidFill>
                  <a:srgbClr val="585858">
                    <a:tint val="75000"/>
                  </a:srgbClr>
                </a:solidFill>
              </a:rPr>
              <a:t>Version 2 (2022)</a:t>
            </a:r>
            <a:endParaRPr lang="en-GB" sz="900" dirty="0">
              <a:solidFill>
                <a:srgbClr val="585858">
                  <a:tint val="75000"/>
                </a:srgbClr>
              </a:solidFill>
            </a:endParaRPr>
          </a:p>
        </p:txBody>
      </p:sp>
    </p:spTree>
    <p:extLst>
      <p:ext uri="{BB962C8B-B14F-4D97-AF65-F5344CB8AC3E}">
        <p14:creationId xmlns:p14="http://schemas.microsoft.com/office/powerpoint/2010/main" val="220274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68722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41960903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4ECEF6-BD0F-4C09-A84D-EE1E03CBB0FE}"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74761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163414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312719" y="5406677"/>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Version 2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E7DAE6BC-F0EB-B401-3829-1260298E846E}"/>
              </a:ext>
            </a:extLst>
          </p:cNvPr>
          <p:cNvSpPr txBox="1">
            <a:spLocks noChangeArrowheads="1"/>
          </p:cNvSpPr>
          <p:nvPr userDrawn="1"/>
        </p:nvSpPr>
        <p:spPr>
          <a:xfrm>
            <a:off x="58434" y="6434262"/>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a:solidFill>
                  <a:srgbClr val="585858">
                    <a:tint val="75000"/>
                  </a:srgbClr>
                </a:solidFill>
              </a:rPr>
              <a:t>Version 2 (2022)</a:t>
            </a:r>
            <a:endParaRPr lang="en-GB" sz="900" dirty="0">
              <a:solidFill>
                <a:srgbClr val="585858">
                  <a:tint val="75000"/>
                </a:srgbClr>
              </a:solidFill>
            </a:endParaRPr>
          </a:p>
        </p:txBody>
      </p:sp>
    </p:spTree>
    <p:extLst>
      <p:ext uri="{BB962C8B-B14F-4D97-AF65-F5344CB8AC3E}">
        <p14:creationId xmlns:p14="http://schemas.microsoft.com/office/powerpoint/2010/main" val="3844563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7820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42366669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472474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971550" y="5459463"/>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Version 2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970EA1E0-4683-55E3-37F0-74489596F223}"/>
              </a:ext>
            </a:extLst>
          </p:cNvPr>
          <p:cNvSpPr txBox="1">
            <a:spLocks noChangeArrowheads="1"/>
          </p:cNvSpPr>
          <p:nvPr userDrawn="1"/>
        </p:nvSpPr>
        <p:spPr>
          <a:xfrm>
            <a:off x="96716" y="6388955"/>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Version 2 (2022)</a:t>
            </a:r>
          </a:p>
        </p:txBody>
      </p:sp>
    </p:spTree>
    <p:extLst>
      <p:ext uri="{BB962C8B-B14F-4D97-AF65-F5344CB8AC3E}">
        <p14:creationId xmlns:p14="http://schemas.microsoft.com/office/powerpoint/2010/main" val="3494834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274326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83711038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3627B-D799-458A-B91A-810EA51EE9C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EAD118C-7229-43D4-980A-26FAA70523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7F80B50-5FA2-4EA4-8FFA-D1280145F09F}"/>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11CB5492-7421-4440-B631-D7276F79F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F28DD8D-A6D3-408B-B7F6-EAEB61287229}"/>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622017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816D14-2104-4F6A-A6E0-A95EC8E26E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EF7A07B-217C-4DAE-A2D6-F20CE08C14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A171C6-E4B6-4960-82F8-D9EBE36782A7}"/>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1582422E-D182-48F8-8F5B-2B0BF9986A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B6AE998-069F-40EB-9286-202077271270}"/>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73264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4ECEF6-BD0F-4C09-A84D-EE1E03CBB0FE}" type="datetimeFigureOut">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983679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18ECD-1860-4237-9A80-97259EB66E9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F442371-2494-4C97-A916-64255C606B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2C701C9-8147-48B7-AE56-CF3208AA1DAF}"/>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5233F078-FD1F-4A5A-BC68-CDBD3C545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01F44C5-4DBF-4B1F-B5A7-4FED16B039A0}"/>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506112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E9B3C-A4E5-430B-9B8B-96BDFFC684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EC0BFCB-FC75-47DF-A273-250134983D1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F4F9DC2-864D-4678-B96B-26E52F56FF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9D1FD48-158B-4F03-A03A-AA78DD8C5423}"/>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6" name="Footer Placeholder 5">
            <a:extLst>
              <a:ext uri="{FF2B5EF4-FFF2-40B4-BE49-F238E27FC236}">
                <a16:creationId xmlns:a16="http://schemas.microsoft.com/office/drawing/2014/main" xmlns="" id="{F20A355F-1A30-4E7E-8DAC-BC5FC1441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343466E-90C5-4C18-8024-454764ED0D73}"/>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02283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58BB1-61E2-4C0B-B304-897F4D0ACA7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669ACEE-0259-4DEA-BF1B-BBBB2221A93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1496560-AAF5-4142-9DA4-55ECFEA5B3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1AFDBC4-4B77-47A0-844A-67F505781F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741045B-F697-4427-AF66-42F3AFE62A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6D18542-AF2F-48E6-B305-749B59E92A89}"/>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8" name="Footer Placeholder 7">
            <a:extLst>
              <a:ext uri="{FF2B5EF4-FFF2-40B4-BE49-F238E27FC236}">
                <a16:creationId xmlns:a16="http://schemas.microsoft.com/office/drawing/2014/main" xmlns="" id="{7144CD89-46EB-4230-A7C3-7322B98104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A9F1D7D-D8D7-492A-9D7C-957BE1357AB8}"/>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767176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304D0-27FE-471F-BC67-133EF93D03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574E64B-561F-47AE-A233-91BB2A4C71C1}"/>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4" name="Footer Placeholder 3">
            <a:extLst>
              <a:ext uri="{FF2B5EF4-FFF2-40B4-BE49-F238E27FC236}">
                <a16:creationId xmlns:a16="http://schemas.microsoft.com/office/drawing/2014/main" xmlns="" id="{9EECF728-293E-4B4B-94D1-C099D57053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6C63EDB-56D4-4361-BE17-CBAFFBFDBF18}"/>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971551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98B8CA-3015-40CB-A03D-EE4B54FDC857}"/>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3" name="Footer Placeholder 2">
            <a:extLst>
              <a:ext uri="{FF2B5EF4-FFF2-40B4-BE49-F238E27FC236}">
                <a16:creationId xmlns:a16="http://schemas.microsoft.com/office/drawing/2014/main" xmlns="" id="{AE50A82A-598F-41C2-A7CD-48B774CB6B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1EBC830-981C-4662-ADE5-61D2C8AE6D7E}"/>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501779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169DE-599D-4937-8462-DAC74AC0EA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419A2E1-77F1-404D-B857-CBDB030243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2DC8408-A7E9-4E01-8314-44B9BC9010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AB098CB9-42DD-4BFF-AB2D-725044146D4A}"/>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6" name="Footer Placeholder 5">
            <a:extLst>
              <a:ext uri="{FF2B5EF4-FFF2-40B4-BE49-F238E27FC236}">
                <a16:creationId xmlns:a16="http://schemas.microsoft.com/office/drawing/2014/main" xmlns="" id="{CCE911B2-4DF4-4605-BBA9-7CC7A4AA2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E1207C5-05FE-421F-BA5B-898ED368E903}"/>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91805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BD4C08-CC77-4C22-8F05-8D94BD709B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24C6158-A1D4-4A12-B674-24E85F5EED8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97C836CF-2C12-4185-A725-0C047CE1CD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E3FC088-0179-43CD-BD8A-5C66B05117FB}"/>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6" name="Footer Placeholder 5">
            <a:extLst>
              <a:ext uri="{FF2B5EF4-FFF2-40B4-BE49-F238E27FC236}">
                <a16:creationId xmlns:a16="http://schemas.microsoft.com/office/drawing/2014/main" xmlns="" id="{299B2066-9B5E-4B3F-8B3E-32952C1EA5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EA09B48-610F-4665-9AF2-A644D2830716}"/>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1309522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E6184-C1F4-496C-83E7-FFD71F29BA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10E77A8-8F3A-4D94-8780-EE1450ED31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4715C2-A441-41BD-9287-44131307A451}"/>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29714DAD-ED66-4DBA-BEDE-06153EFA7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D657E49-D643-422E-BC04-87B9AFCC7C62}"/>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160258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649990-10FD-4A3F-8706-9E19BB809EF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AAFCC1D-84F5-45D6-A65D-B4FA1259C3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3C43B7D-101D-48E4-8A68-5A2E818DFBDF}"/>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8A34E5E3-CD2C-4643-8FD5-4C55F37630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8353B86-93C9-469F-A3AF-030955B2C59C}"/>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2826870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55889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4ECEF6-BD0F-4C09-A84D-EE1E03CBB0FE}" type="datetimeFigureOut">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69573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endParaRPr lang="en-GB">
              <a:solidFill>
                <a:srgbClr val="585858">
                  <a:tint val="75000"/>
                </a:srgbClr>
              </a:solidFill>
            </a:endParaRP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Tree>
    <p:extLst>
      <p:ext uri="{BB962C8B-B14F-4D97-AF65-F5344CB8AC3E}">
        <p14:creationId xmlns:p14="http://schemas.microsoft.com/office/powerpoint/2010/main" val="3053996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2865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402863550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800" fontAlgn="base">
              <a:spcBef>
                <a:spcPct val="0"/>
              </a:spcBef>
              <a:spcAft>
                <a:spcPct val="0"/>
              </a:spcAft>
              <a:defRPr/>
            </a:pPr>
            <a:endParaRPr lang="en-GB" sz="506">
              <a:solidFill>
                <a:srgbClr val="000000"/>
              </a:solidFill>
              <a:latin typeface="Calibri" panose="020F0502020204030204"/>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800" fontAlgn="base">
              <a:spcBef>
                <a:spcPct val="0"/>
              </a:spcBef>
              <a:spcAft>
                <a:spcPct val="0"/>
              </a:spcAft>
              <a:defRPr/>
            </a:pPr>
            <a:endParaRPr lang="en-GB" sz="506">
              <a:solidFill>
                <a:srgbClr val="000000"/>
              </a:solidFill>
              <a:latin typeface="Calibri" panose="020F0502020204030204"/>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800" fontAlgn="base">
              <a:spcBef>
                <a:spcPct val="0"/>
              </a:spcBef>
              <a:spcAft>
                <a:spcPct val="0"/>
              </a:spcAft>
              <a:defRPr/>
            </a:pPr>
            <a:fld id="{4842CEEE-46D8-4902-AD29-CBFFF8B3C125}" type="slidenum">
              <a:rPr lang="en-GB" sz="506" smtClean="0">
                <a:solidFill>
                  <a:srgbClr val="000000"/>
                </a:solidFill>
                <a:latin typeface="Calibri" panose="020F0502020204030204"/>
              </a:rPr>
              <a:pPr defTabSz="685800" fontAlgn="base">
                <a:spcBef>
                  <a:spcPct val="0"/>
                </a:spcBef>
                <a:spcAft>
                  <a:spcPct val="0"/>
                </a:spcAft>
                <a:defRPr/>
              </a:pPr>
              <a:t>‹#›</a:t>
            </a:fld>
            <a:endParaRPr lang="en-GB" sz="506">
              <a:solidFill>
                <a:srgbClr val="000000"/>
              </a:solidFill>
              <a:latin typeface="Calibri" panose="020F0502020204030204"/>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Oval 7">
            <a:extLst>
              <a:ext uri="{FF2B5EF4-FFF2-40B4-BE49-F238E27FC236}">
                <a16:creationId xmlns:a16="http://schemas.microsoft.com/office/drawing/2014/main" xmlns="" id="{C799426A-290E-4017-B895-A9F86C4B3DC0}"/>
              </a:ext>
            </a:extLst>
          </p:cNvPr>
          <p:cNvSpPr/>
          <p:nvPr userDrawn="1"/>
        </p:nvSpPr>
        <p:spPr bwMode="auto">
          <a:xfrm>
            <a:off x="8827016" y="6392987"/>
            <a:ext cx="269422" cy="346166"/>
          </a:xfrm>
          <a:prstGeom prst="ellipse">
            <a:avLst/>
          </a:prstGeom>
          <a:solidFill>
            <a:schemeClr val="tx2">
              <a:lumMod val="40000"/>
              <a:lumOff val="60000"/>
            </a:schemeClr>
          </a:solidFill>
          <a:ln>
            <a:noFill/>
          </a:ln>
          <a:effectLst/>
        </p:spPr>
        <p:txBody>
          <a:bodyPr vert="horz" wrap="square" lIns="68580" tIns="34290" rIns="68580" bIns="34290" numCol="1" rtlCol="0" anchor="t" anchorCtr="0" compatLnSpc="1">
            <a:prstTxWarp prst="textNoShape">
              <a:avLst/>
            </a:prstTxWarp>
          </a:bodyPr>
          <a:lstStyle/>
          <a:p>
            <a:pPr marL="557213" marR="0" indent="-214313" algn="l" defTabSz="6858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1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94313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239902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635244" y="5828813"/>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Version 2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5544B4F8-BF22-8594-52BD-A60DB4F62FDB}"/>
              </a:ext>
            </a:extLst>
          </p:cNvPr>
          <p:cNvSpPr txBox="1">
            <a:spLocks noChangeArrowheads="1"/>
          </p:cNvSpPr>
          <p:nvPr userDrawn="1"/>
        </p:nvSpPr>
        <p:spPr>
          <a:xfrm>
            <a:off x="76933" y="6427341"/>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a:solidFill>
                  <a:srgbClr val="585858">
                    <a:tint val="75000"/>
                  </a:srgbClr>
                </a:solidFill>
              </a:rPr>
              <a:t>Version 2 (2022)</a:t>
            </a:r>
            <a:endParaRPr lang="en-GB" sz="900" dirty="0">
              <a:solidFill>
                <a:srgbClr val="585858">
                  <a:tint val="75000"/>
                </a:srgbClr>
              </a:solidFill>
            </a:endParaRPr>
          </a:p>
        </p:txBody>
      </p:sp>
    </p:spTree>
    <p:extLst>
      <p:ext uri="{BB962C8B-B14F-4D97-AF65-F5344CB8AC3E}">
        <p14:creationId xmlns:p14="http://schemas.microsoft.com/office/powerpoint/2010/main" val="746075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7884885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9492438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3627B-D799-458A-B91A-810EA51EE9C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EAD118C-7229-43D4-980A-26FAA70523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7F80B50-5FA2-4EA4-8FFA-D1280145F09F}"/>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11CB5492-7421-4440-B631-D7276F79F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F28DD8D-A6D3-408B-B7F6-EAEB61287229}"/>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1124313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816D14-2104-4F6A-A6E0-A95EC8E26E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EF7A07B-217C-4DAE-A2D6-F20CE08C14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A171C6-E4B6-4960-82F8-D9EBE36782A7}"/>
              </a:ext>
            </a:extLst>
          </p:cNvPr>
          <p:cNvSpPr>
            <a:spLocks noGrp="1"/>
          </p:cNvSpPr>
          <p:nvPr>
            <p:ph type="dt" sz="half" idx="10"/>
          </p:nvPr>
        </p:nvSpPr>
        <p:spPr>
          <a:xfrm>
            <a:off x="462008" y="5718970"/>
            <a:ext cx="2057400" cy="365125"/>
          </a:xfrm>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1582422E-D182-48F8-8F5B-2B0BF9986A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B6AE998-069F-40EB-9286-202077271270}"/>
              </a:ext>
            </a:extLst>
          </p:cNvPr>
          <p:cNvSpPr>
            <a:spLocks noGrp="1"/>
          </p:cNvSpPr>
          <p:nvPr>
            <p:ph type="sldNum" sz="quarter" idx="12"/>
          </p:nvPr>
        </p:nvSpPr>
        <p:spPr/>
        <p:txBody>
          <a:bodyPr/>
          <a:lstStyle/>
          <a:p>
            <a:fld id="{BF56D1EA-CA2F-4FA2-A7ED-83EE13DA26DA}" type="slidenum">
              <a:rPr lang="en-GB" smtClean="0"/>
              <a:t>‹#›</a:t>
            </a:fld>
            <a:endParaRPr lang="en-GB"/>
          </a:p>
        </p:txBody>
      </p:sp>
      <p:sp>
        <p:nvSpPr>
          <p:cNvPr id="7" name="Rectangle 6">
            <a:extLst>
              <a:ext uri="{FF2B5EF4-FFF2-40B4-BE49-F238E27FC236}">
                <a16:creationId xmlns:a16="http://schemas.microsoft.com/office/drawing/2014/main" xmlns="" id="{2BB528BB-FC58-602A-8648-93697EA60F10}"/>
              </a:ext>
            </a:extLst>
          </p:cNvPr>
          <p:cNvSpPr txBox="1">
            <a:spLocks noChangeArrowheads="1"/>
          </p:cNvSpPr>
          <p:nvPr userDrawn="1"/>
        </p:nvSpPr>
        <p:spPr>
          <a:xfrm>
            <a:off x="79034" y="6416173"/>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Revised version (2022)</a:t>
            </a:r>
          </a:p>
        </p:txBody>
      </p:sp>
    </p:spTree>
    <p:extLst>
      <p:ext uri="{BB962C8B-B14F-4D97-AF65-F5344CB8AC3E}">
        <p14:creationId xmlns:p14="http://schemas.microsoft.com/office/powerpoint/2010/main" val="155869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ECEF6-BD0F-4C09-A84D-EE1E03CBB0FE}" type="datetimeFigureOut">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4103798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18ECD-1860-4237-9A80-97259EB66E9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F442371-2494-4C97-A916-64255C606B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2C701C9-8147-48B7-AE56-CF3208AA1DAF}"/>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5233F078-FD1F-4A5A-BC68-CDBD3C545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01F44C5-4DBF-4B1F-B5A7-4FED16B039A0}"/>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624470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E9B3C-A4E5-430B-9B8B-96BDFFC684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EC0BFCB-FC75-47DF-A273-250134983D1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F4F9DC2-864D-4678-B96B-26E52F56FF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9D1FD48-158B-4F03-A03A-AA78DD8C5423}"/>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6" name="Footer Placeholder 5">
            <a:extLst>
              <a:ext uri="{FF2B5EF4-FFF2-40B4-BE49-F238E27FC236}">
                <a16:creationId xmlns:a16="http://schemas.microsoft.com/office/drawing/2014/main" xmlns="" id="{F20A355F-1A30-4E7E-8DAC-BC5FC1441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343466E-90C5-4C18-8024-454764ED0D73}"/>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18418797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58BB1-61E2-4C0B-B304-897F4D0ACA7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669ACEE-0259-4DEA-BF1B-BBBB2221A93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1496560-AAF5-4142-9DA4-55ECFEA5B3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1AFDBC4-4B77-47A0-844A-67F505781F0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741045B-F697-4427-AF66-42F3AFE62A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6D18542-AF2F-48E6-B305-749B59E92A89}"/>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8" name="Footer Placeholder 7">
            <a:extLst>
              <a:ext uri="{FF2B5EF4-FFF2-40B4-BE49-F238E27FC236}">
                <a16:creationId xmlns:a16="http://schemas.microsoft.com/office/drawing/2014/main" xmlns="" id="{7144CD89-46EB-4230-A7C3-7322B98104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A9F1D7D-D8D7-492A-9D7C-957BE1357AB8}"/>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2470908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304D0-27FE-471F-BC67-133EF93D03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574E64B-561F-47AE-A233-91BB2A4C71C1}"/>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4" name="Footer Placeholder 3">
            <a:extLst>
              <a:ext uri="{FF2B5EF4-FFF2-40B4-BE49-F238E27FC236}">
                <a16:creationId xmlns:a16="http://schemas.microsoft.com/office/drawing/2014/main" xmlns="" id="{9EECF728-293E-4B4B-94D1-C099D57053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6C63EDB-56D4-4361-BE17-CBAFFBFDBF18}"/>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153381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98B8CA-3015-40CB-A03D-EE4B54FDC857}"/>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3" name="Footer Placeholder 2">
            <a:extLst>
              <a:ext uri="{FF2B5EF4-FFF2-40B4-BE49-F238E27FC236}">
                <a16:creationId xmlns:a16="http://schemas.microsoft.com/office/drawing/2014/main" xmlns="" id="{AE50A82A-598F-41C2-A7CD-48B774CB6B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1EBC830-981C-4662-ADE5-61D2C8AE6D7E}"/>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19350575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169DE-599D-4937-8462-DAC74AC0EA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419A2E1-77F1-404D-B857-CBDB030243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2DC8408-A7E9-4E01-8314-44B9BC9010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AB098CB9-42DD-4BFF-AB2D-725044146D4A}"/>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6" name="Footer Placeholder 5">
            <a:extLst>
              <a:ext uri="{FF2B5EF4-FFF2-40B4-BE49-F238E27FC236}">
                <a16:creationId xmlns:a16="http://schemas.microsoft.com/office/drawing/2014/main" xmlns="" id="{CCE911B2-4DF4-4605-BBA9-7CC7A4AA2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E1207C5-05FE-421F-BA5B-898ED368E903}"/>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429388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BD4C08-CC77-4C22-8F05-8D94BD709B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24C6158-A1D4-4A12-B674-24E85F5EED8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97C836CF-2C12-4185-A725-0C047CE1CD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E3FC088-0179-43CD-BD8A-5C66B05117FB}"/>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6" name="Footer Placeholder 5">
            <a:extLst>
              <a:ext uri="{FF2B5EF4-FFF2-40B4-BE49-F238E27FC236}">
                <a16:creationId xmlns:a16="http://schemas.microsoft.com/office/drawing/2014/main" xmlns="" id="{299B2066-9B5E-4B3F-8B3E-32952C1EA5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EA09B48-610F-4665-9AF2-A644D2830716}"/>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523237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E6184-C1F4-496C-83E7-FFD71F29BA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10E77A8-8F3A-4D94-8780-EE1450ED31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4715C2-A441-41BD-9287-44131307A451}"/>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29714DAD-ED66-4DBA-BEDE-06153EFA7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D657E49-D643-422E-BC04-87B9AFCC7C62}"/>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708681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649990-10FD-4A3F-8706-9E19BB809EF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AAFCC1D-84F5-45D6-A65D-B4FA1259C3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3C43B7D-101D-48E4-8A68-5A2E818DFBDF}"/>
              </a:ext>
            </a:extLst>
          </p:cNvPr>
          <p:cNvSpPr>
            <a:spLocks noGrp="1"/>
          </p:cNvSpPr>
          <p:nvPr>
            <p:ph type="dt" sz="half" idx="10"/>
          </p:nvPr>
        </p:nvSpPr>
        <p:spPr/>
        <p:txBody>
          <a:body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8A34E5E3-CD2C-4643-8FD5-4C55F37630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8353B86-93C9-469F-A3AF-030955B2C59C}"/>
              </a:ext>
            </a:extLst>
          </p:cNvPr>
          <p:cNvSpPr>
            <a:spLocks noGrp="1"/>
          </p:cNvSpPr>
          <p:nvPr>
            <p:ph type="sldNum" sz="quarter" idx="12"/>
          </p:nvPr>
        </p:nvSpPr>
        <p:spPr/>
        <p:txBody>
          <a:bodyPr/>
          <a:lstStyle/>
          <a:p>
            <a:fld id="{BF56D1EA-CA2F-4FA2-A7ED-83EE13DA26DA}" type="slidenum">
              <a:rPr lang="en-GB" smtClean="0"/>
              <a:t>‹#›</a:t>
            </a:fld>
            <a:endParaRPr lang="en-GB"/>
          </a:p>
        </p:txBody>
      </p:sp>
    </p:spTree>
    <p:extLst>
      <p:ext uri="{BB962C8B-B14F-4D97-AF65-F5344CB8AC3E}">
        <p14:creationId xmlns:p14="http://schemas.microsoft.com/office/powerpoint/2010/main" val="3859034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950689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ECEF6-BD0F-4C09-A84D-EE1E03CBB0FE}"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374832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450776" y="5718225"/>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Revised version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20606F22-3955-5619-5245-743C2A5B573B}"/>
              </a:ext>
            </a:extLst>
          </p:cNvPr>
          <p:cNvSpPr txBox="1">
            <a:spLocks noChangeArrowheads="1"/>
          </p:cNvSpPr>
          <p:nvPr userDrawn="1"/>
        </p:nvSpPr>
        <p:spPr>
          <a:xfrm>
            <a:off x="90785" y="6427341"/>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a:solidFill>
                  <a:srgbClr val="585858">
                    <a:tint val="75000"/>
                  </a:srgbClr>
                </a:solidFill>
              </a:rPr>
              <a:t>Revised version (2022)</a:t>
            </a:r>
            <a:endParaRPr lang="en-GB" sz="900" dirty="0">
              <a:solidFill>
                <a:srgbClr val="585858">
                  <a:tint val="75000"/>
                </a:srgbClr>
              </a:solidFill>
            </a:endParaRPr>
          </a:p>
        </p:txBody>
      </p:sp>
    </p:spTree>
    <p:extLst>
      <p:ext uri="{BB962C8B-B14F-4D97-AF65-F5344CB8AC3E}">
        <p14:creationId xmlns:p14="http://schemas.microsoft.com/office/powerpoint/2010/main" val="1853990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827463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410487691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725201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171450" y="5867401"/>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Revised version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65A27CD4-F01A-E306-E7F0-292F450828DE}"/>
              </a:ext>
            </a:extLst>
          </p:cNvPr>
          <p:cNvSpPr txBox="1">
            <a:spLocks noChangeArrowheads="1"/>
          </p:cNvSpPr>
          <p:nvPr userDrawn="1"/>
        </p:nvSpPr>
        <p:spPr>
          <a:xfrm>
            <a:off x="114300" y="6416676"/>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Revised version (2022)</a:t>
            </a:r>
          </a:p>
        </p:txBody>
      </p:sp>
    </p:spTree>
    <p:extLst>
      <p:ext uri="{BB962C8B-B14F-4D97-AF65-F5344CB8AC3E}">
        <p14:creationId xmlns:p14="http://schemas.microsoft.com/office/powerpoint/2010/main" val="2390894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6179243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730360860"/>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xmlns=""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03711C93-9256-466D-8867-F7FBA8AD6463}"/>
              </a:ext>
            </a:extLst>
          </p:cNvPr>
          <p:cNvSpPr txBox="1"/>
          <p:nvPr userDrawn="1"/>
        </p:nvSpPr>
        <p:spPr>
          <a:xfrm>
            <a:off x="466726" y="1799485"/>
            <a:ext cx="4537323" cy="507831"/>
          </a:xfrm>
          <a:prstGeom prst="rect">
            <a:avLst/>
          </a:prstGeom>
          <a:noFill/>
        </p:spPr>
        <p:txBody>
          <a:bodyPr wrap="square" rtlCol="0">
            <a:spAutoFit/>
          </a:bodyPr>
          <a:lstStyle/>
          <a:p>
            <a:r>
              <a:rPr lang="en-GB" sz="2700" b="1" err="1">
                <a:solidFill>
                  <a:schemeClr val="bg1"/>
                </a:solidFill>
                <a:latin typeface="Century Gothic" panose="020B0502020202020204" pitchFamily="34" charset="0"/>
              </a:rPr>
              <a:t>Numberblocks</a:t>
            </a:r>
            <a:endParaRPr lang="en-GB" sz="2700" b="1">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457202" y="3174781"/>
            <a:ext cx="4546847" cy="923525"/>
          </a:xfrm>
        </p:spPr>
        <p:txBody>
          <a:bodyPr>
            <a:normAutofit/>
          </a:bodyPr>
          <a:lstStyle>
            <a:lvl1pPr marL="0" indent="0">
              <a:buNone/>
              <a:defRPr sz="18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B465E605-7CFD-4C28-A30E-0D08D815CEE1}"/>
              </a:ext>
            </a:extLst>
          </p:cNvPr>
          <p:cNvSpPr txBox="1"/>
          <p:nvPr userDrawn="1"/>
        </p:nvSpPr>
        <p:spPr>
          <a:xfrm>
            <a:off x="466726" y="2660621"/>
            <a:ext cx="4537323" cy="369332"/>
          </a:xfrm>
          <a:prstGeom prst="rect">
            <a:avLst/>
          </a:prstGeom>
          <a:noFill/>
        </p:spPr>
        <p:txBody>
          <a:bodyPr wrap="square" rtlCol="0">
            <a:spAutoFit/>
          </a:bodyPr>
          <a:lstStyle/>
          <a:p>
            <a:r>
              <a:rPr lang="en-GB" sz="18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xmlns="" id="{CAB57386-3436-490F-BC20-FF48C6A7A4DE}"/>
              </a:ext>
            </a:extLst>
          </p:cNvPr>
          <p:cNvSpPr txBox="1"/>
          <p:nvPr userDrawn="1"/>
        </p:nvSpPr>
        <p:spPr>
          <a:xfrm>
            <a:off x="457195" y="473826"/>
            <a:ext cx="4168016" cy="219291"/>
          </a:xfrm>
          <a:prstGeom prst="rect">
            <a:avLst/>
          </a:prstGeom>
          <a:noFill/>
        </p:spPr>
        <p:txBody>
          <a:bodyPr wrap="square" rtlCol="0">
            <a:spAutoFit/>
          </a:bodyPr>
          <a:lstStyle/>
          <a:p>
            <a:pPr>
              <a:buNone/>
            </a:pPr>
            <a:r>
              <a:rPr lang="en-GB" sz="825"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xmlns="" id="{5E24EAA1-2115-4066-A59F-8CEF414119CA}"/>
              </a:ext>
            </a:extLst>
          </p:cNvPr>
          <p:cNvCxnSpPr>
            <a:cxnSpLocks/>
          </p:cNvCxnSpPr>
          <p:nvPr userDrawn="1"/>
        </p:nvCxnSpPr>
        <p:spPr bwMode="auto">
          <a:xfrm rot="5400000">
            <a:off x="963863" y="42532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031159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776" y="430660"/>
            <a:ext cx="82296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457200" y="1556792"/>
            <a:ext cx="8229600" cy="3888432"/>
          </a:xfrm>
        </p:spPr>
        <p:txBody>
          <a:bodyPr>
            <a:normAutofit/>
          </a:bodyPr>
          <a:lstStyle>
            <a:lvl1pPr marL="257175" indent="-257175">
              <a:buFont typeface="Arial" panose="020B0604020202020204" pitchFamily="34" charset="0"/>
              <a:buChar char="•"/>
              <a:defRPr sz="1800">
                <a:solidFill>
                  <a:srgbClr val="585858"/>
                </a:solidFill>
                <a:latin typeface="+mj-lt"/>
                <a:cs typeface="Arial" panose="020B0604020202020204" pitchFamily="34" charset="0"/>
              </a:defRPr>
            </a:lvl1pPr>
            <a:lvl2pPr marL="557213" indent="-214313">
              <a:buClr>
                <a:srgbClr val="585858"/>
              </a:buClr>
              <a:buFont typeface="Arial" panose="020B0604020202020204" pitchFamily="34" charset="0"/>
              <a:buChar char="•"/>
              <a:defRPr sz="1500">
                <a:solidFill>
                  <a:srgbClr val="585858"/>
                </a:solidFill>
                <a:latin typeface="+mj-lt"/>
                <a:cs typeface="Arial" panose="020B0604020202020204" pitchFamily="34" charset="0"/>
              </a:defRPr>
            </a:lvl2pPr>
            <a:lvl3pPr marL="857250" indent="-171450">
              <a:buClr>
                <a:srgbClr val="585858"/>
              </a:buClr>
              <a:buFont typeface="Arial" panose="020B0604020202020204" pitchFamily="34" charset="0"/>
              <a:buChar char="•"/>
              <a:defRPr sz="1350">
                <a:solidFill>
                  <a:srgbClr val="585858"/>
                </a:solidFill>
                <a:latin typeface="+mj-lt"/>
                <a:cs typeface="Arial" panose="020B0604020202020204" pitchFamily="34" charset="0"/>
              </a:defRPr>
            </a:lvl3pPr>
            <a:lvl4pPr marL="12001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4pPr>
            <a:lvl5pPr marL="1543050" indent="-171450">
              <a:buClr>
                <a:srgbClr val="585858"/>
              </a:buClr>
              <a:buFont typeface="Arial" panose="020B0604020202020204" pitchFamily="34" charset="0"/>
              <a:buChar char="•"/>
              <a:defRPr sz="12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xmlns="" id="{1F4B3B01-5D20-46B9-B2C9-7FD7F2BEA99B}"/>
              </a:ext>
            </a:extLst>
          </p:cNvPr>
          <p:cNvSpPr>
            <a:spLocks noGrp="1" noChangeArrowheads="1"/>
          </p:cNvSpPr>
          <p:nvPr>
            <p:ph type="dt" sz="half" idx="10"/>
          </p:nvPr>
        </p:nvSpPr>
        <p:spPr>
          <a:xfrm>
            <a:off x="450776" y="5903424"/>
            <a:ext cx="2057400" cy="365125"/>
          </a:xfrm>
        </p:spPr>
        <p:txBody>
          <a:bodyPr/>
          <a:lstStyle>
            <a:lvl1pPr>
              <a:buNone/>
              <a:defRPr i="1">
                <a:latin typeface="Century Gothic" panose="020B0502020202020204" pitchFamily="34" charset="0"/>
              </a:defRPr>
            </a:lvl1pPr>
          </a:lstStyle>
          <a:p>
            <a:pPr fontAlgn="base">
              <a:spcBef>
                <a:spcPct val="20000"/>
              </a:spcBef>
              <a:spcAft>
                <a:spcPct val="0"/>
              </a:spcAft>
              <a:buClr>
                <a:srgbClr val="00628C"/>
              </a:buClr>
              <a:defRPr/>
            </a:pPr>
            <a:r>
              <a:rPr lang="en-GB" dirty="0">
                <a:solidFill>
                  <a:srgbClr val="585858">
                    <a:tint val="75000"/>
                  </a:srgbClr>
                </a:solidFill>
              </a:rPr>
              <a:t>Version 2 (2022)</a:t>
            </a:r>
          </a:p>
        </p:txBody>
      </p:sp>
      <p:sp>
        <p:nvSpPr>
          <p:cNvPr id="7" name="Rectangle 7">
            <a:extLst>
              <a:ext uri="{FF2B5EF4-FFF2-40B4-BE49-F238E27FC236}">
                <a16:creationId xmlns:a16="http://schemas.microsoft.com/office/drawing/2014/main" xmlns="" id="{81515C61-0F49-4F5A-803B-A05DF82E1CB6}"/>
              </a:ext>
            </a:extLst>
          </p:cNvPr>
          <p:cNvSpPr>
            <a:spLocks noGrp="1" noChangeArrowheads="1"/>
          </p:cNvSpPr>
          <p:nvPr>
            <p:ph type="ftr" sz="quarter" idx="11"/>
          </p:nvPr>
        </p:nvSpPr>
        <p:spPr/>
        <p:txBody>
          <a:bodyPr/>
          <a:lstStyle>
            <a:lvl1pPr>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8" name="Rectangle 8">
            <a:extLst>
              <a:ext uri="{FF2B5EF4-FFF2-40B4-BE49-F238E27FC236}">
                <a16:creationId xmlns:a16="http://schemas.microsoft.com/office/drawing/2014/main" xmlns="" id="{F229D3AA-4483-4C24-8D12-A457557489A3}"/>
              </a:ext>
            </a:extLst>
          </p:cNvPr>
          <p:cNvSpPr>
            <a:spLocks noGrp="1" noChangeArrowheads="1"/>
          </p:cNvSpPr>
          <p:nvPr>
            <p:ph type="sldNum" sz="quarter" idx="12"/>
          </p:nvPr>
        </p:nvSpPr>
        <p:spPr/>
        <p:txBody>
          <a:bodyPr/>
          <a:lstStyle>
            <a:lvl1pPr>
              <a:defRPr/>
            </a:lvl1pPr>
          </a:lstStyle>
          <a:p>
            <a:pPr defTabSz="685800" fontAlgn="base">
              <a:spcBef>
                <a:spcPct val="20000"/>
              </a:spcBef>
              <a:spcAft>
                <a:spcPct val="0"/>
              </a:spcAft>
              <a:buClr>
                <a:srgbClr val="00628C"/>
              </a:buClr>
              <a:buFont typeface="Arial" panose="020B0604020202020204" pitchFamily="34" charset="0"/>
              <a:buChar char="●"/>
              <a:defRPr/>
            </a:pPr>
            <a:fld id="{4DB3256F-83C8-4422-BB4B-79DB90083B87}" type="slidenum">
              <a:rPr lang="en-GB" altLang="en-US" smtClean="0">
                <a:solidFill>
                  <a:srgbClr val="585858">
                    <a:tint val="75000"/>
                  </a:srgbClr>
                </a:solidFill>
              </a:rPr>
              <a:pPr defTabSz="685800" fontAlgn="base">
                <a:spcBef>
                  <a:spcPct val="20000"/>
                </a:spcBef>
                <a:spcAft>
                  <a:spcPct val="0"/>
                </a:spcAft>
                <a:buClr>
                  <a:srgbClr val="00628C"/>
                </a:buClr>
                <a:buFont typeface="Arial" panose="020B0604020202020204" pitchFamily="34" charset="0"/>
                <a:buChar char="●"/>
                <a:defRPr/>
              </a:pPr>
              <a:t>‹#›</a:t>
            </a:fld>
            <a:endParaRPr lang="en-GB" altLang="en-US">
              <a:solidFill>
                <a:srgbClr val="585858">
                  <a:tint val="75000"/>
                </a:srgbClr>
              </a:solidFill>
            </a:endParaRPr>
          </a:p>
        </p:txBody>
      </p:sp>
      <p:sp>
        <p:nvSpPr>
          <p:cNvPr id="9" name="Rectangle 6">
            <a:extLst>
              <a:ext uri="{FF2B5EF4-FFF2-40B4-BE49-F238E27FC236}">
                <a16:creationId xmlns:a16="http://schemas.microsoft.com/office/drawing/2014/main" xmlns="" id="{45F273F2-626E-0401-E4D4-AFF746C87BC9}"/>
              </a:ext>
            </a:extLst>
          </p:cNvPr>
          <p:cNvSpPr txBox="1">
            <a:spLocks noChangeArrowheads="1"/>
          </p:cNvSpPr>
          <p:nvPr userDrawn="1"/>
        </p:nvSpPr>
        <p:spPr>
          <a:xfrm>
            <a:off x="90785" y="6427341"/>
            <a:ext cx="2057400" cy="365125"/>
          </a:xfrm>
          <a:prstGeom prst="rect">
            <a:avLst/>
          </a:prstGeom>
        </p:spPr>
        <p:txBody>
          <a:bodyPr vert="horz" lIns="68580" tIns="34290" rIns="68580" bIns="34290" rtlCol="0" anchor="ctr"/>
          <a:lstStyle>
            <a:defPPr>
              <a:defRPr lang="en-US"/>
            </a:defPPr>
            <a:lvl1pPr marL="0" algn="l" defTabSz="914400" rtl="0" eaLnBrk="1" latinLnBrk="0" hangingPunct="1">
              <a:buNone/>
              <a:defRPr sz="1200" i="1" kern="1200">
                <a:solidFill>
                  <a:schemeClr val="tx1">
                    <a:tint val="7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20000"/>
              </a:spcBef>
              <a:spcAft>
                <a:spcPct val="0"/>
              </a:spcAft>
              <a:buClr>
                <a:srgbClr val="00628C"/>
              </a:buClr>
              <a:defRPr/>
            </a:pPr>
            <a:r>
              <a:rPr lang="en-GB" sz="900" dirty="0">
                <a:solidFill>
                  <a:srgbClr val="585858">
                    <a:tint val="75000"/>
                  </a:srgbClr>
                </a:solidFill>
              </a:rPr>
              <a:t>Version 2 (2022)</a:t>
            </a:r>
          </a:p>
        </p:txBody>
      </p:sp>
    </p:spTree>
    <p:extLst>
      <p:ext uri="{BB962C8B-B14F-4D97-AF65-F5344CB8AC3E}">
        <p14:creationId xmlns:p14="http://schemas.microsoft.com/office/powerpoint/2010/main" val="3852300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6C3FA1F-A845-4472-9CCC-79C68B0772CE}"/>
              </a:ext>
            </a:extLst>
          </p:cNvPr>
          <p:cNvSpPr>
            <a:spLocks noGrp="1"/>
          </p:cNvSpPr>
          <p:nvPr>
            <p:ph type="dt" sz="half" idx="10"/>
          </p:nvPr>
        </p:nvSpPr>
        <p:spPr/>
        <p:txBody>
          <a:bodyPr/>
          <a:lstStyle/>
          <a:p>
            <a:pPr defTabSz="685783" fontAlgn="base">
              <a:spcBef>
                <a:spcPct val="0"/>
              </a:spcBef>
              <a:spcAft>
                <a:spcPct val="0"/>
              </a:spcAft>
              <a:defRPr/>
            </a:pPr>
            <a:endParaRPr lang="en-GB" sz="506">
              <a:solidFill>
                <a:srgbClr val="000000"/>
              </a:solidFill>
            </a:endParaRPr>
          </a:p>
        </p:txBody>
      </p:sp>
      <p:sp>
        <p:nvSpPr>
          <p:cNvPr id="5" name="Footer Placeholder 4">
            <a:extLst>
              <a:ext uri="{FF2B5EF4-FFF2-40B4-BE49-F238E27FC236}">
                <a16:creationId xmlns:a16="http://schemas.microsoft.com/office/drawing/2014/main" xmlns="" id="{2B4D1304-0285-4ECA-BFD4-4286C354030A}"/>
              </a:ext>
            </a:extLst>
          </p:cNvPr>
          <p:cNvSpPr>
            <a:spLocks noGrp="1"/>
          </p:cNvSpPr>
          <p:nvPr>
            <p:ph type="ftr" sz="quarter" idx="11"/>
          </p:nvPr>
        </p:nvSpPr>
        <p:spPr/>
        <p:txBody>
          <a:bodyPr/>
          <a:lstStyle/>
          <a:p>
            <a:pPr defTabSz="685783" fontAlgn="base">
              <a:spcBef>
                <a:spcPct val="0"/>
              </a:spcBef>
              <a:spcAft>
                <a:spcPct val="0"/>
              </a:spcAft>
              <a:defRPr/>
            </a:pPr>
            <a:endParaRPr lang="en-GB" sz="506">
              <a:solidFill>
                <a:srgbClr val="000000"/>
              </a:solidFill>
            </a:endParaRPr>
          </a:p>
        </p:txBody>
      </p:sp>
      <p:sp>
        <p:nvSpPr>
          <p:cNvPr id="6" name="Slide Number Placeholder 5">
            <a:extLst>
              <a:ext uri="{FF2B5EF4-FFF2-40B4-BE49-F238E27FC236}">
                <a16:creationId xmlns:a16="http://schemas.microsoft.com/office/drawing/2014/main" xmlns="" id="{C087EC8F-E4E5-4461-ABCB-AB926E451749}"/>
              </a:ext>
            </a:extLst>
          </p:cNvPr>
          <p:cNvSpPr>
            <a:spLocks noGrp="1"/>
          </p:cNvSpPr>
          <p:nvPr>
            <p:ph type="sldNum" sz="quarter" idx="12"/>
          </p:nvPr>
        </p:nvSpPr>
        <p:spPr/>
        <p:txBody>
          <a:bodyPr/>
          <a:lstStyle/>
          <a:p>
            <a:pPr defTabSz="685783" fontAlgn="base">
              <a:spcBef>
                <a:spcPct val="0"/>
              </a:spcBef>
              <a:spcAft>
                <a:spcPct val="0"/>
              </a:spcAft>
              <a:defRPr/>
            </a:pPr>
            <a:fld id="{4842CEEE-46D8-4902-AD29-CBFFF8B3C125}" type="slidenum">
              <a:rPr lang="en-GB" sz="506" smtClean="0">
                <a:solidFill>
                  <a:srgbClr val="000000"/>
                </a:solidFill>
              </a:rPr>
              <a:pPr defTabSz="685783" fontAlgn="base">
                <a:spcBef>
                  <a:spcPct val="0"/>
                </a:spcBef>
                <a:spcAft>
                  <a:spcPct val="0"/>
                </a:spcAft>
                <a:defRPr/>
              </a:pPr>
              <a:t>‹#›</a:t>
            </a:fld>
            <a:endParaRPr lang="en-GB" sz="506">
              <a:solidFill>
                <a:srgbClr val="000000"/>
              </a:solidFill>
            </a:endParaRPr>
          </a:p>
        </p:txBody>
      </p:sp>
      <p:sp>
        <p:nvSpPr>
          <p:cNvPr id="2" name="Rectangle 1">
            <a:extLst>
              <a:ext uri="{FF2B5EF4-FFF2-40B4-BE49-F238E27FC236}">
                <a16:creationId xmlns:a16="http://schemas.microsoft.com/office/drawing/2014/main" xmlns="" id="{8B1C19FB-182F-456C-9758-0F1332559460}"/>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xmlns="" id="{6731C5EB-094E-4C53-8DA7-71DBA860C3F4}"/>
              </a:ext>
            </a:extLst>
          </p:cNvPr>
          <p:cNvSpPr/>
          <p:nvPr userDrawn="1"/>
        </p:nvSpPr>
        <p:spPr>
          <a:xfrm>
            <a:off x="0" y="0"/>
            <a:ext cx="9144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31273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ECEF6-BD0F-4C09-A84D-EE1E03CBB0FE}"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7687A2-1BF2-42A7-8966-B0C4C152F61C}" type="slidenum">
              <a:rPr lang="en-GB" smtClean="0"/>
              <a:t>‹#›</a:t>
            </a:fld>
            <a:endParaRPr lang="en-GB"/>
          </a:p>
        </p:txBody>
      </p:sp>
    </p:spTree>
    <p:extLst>
      <p:ext uri="{BB962C8B-B14F-4D97-AF65-F5344CB8AC3E}">
        <p14:creationId xmlns:p14="http://schemas.microsoft.com/office/powerpoint/2010/main" val="2870093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5291" y="1"/>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6" y="476674"/>
            <a:ext cx="4537323"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2" y="1268758"/>
            <a:ext cx="4546847" cy="1152130"/>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xmlns=""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xmlns="" id="{80EA04C3-E93E-45FB-8B42-78A38976AF52}"/>
              </a:ext>
            </a:extLst>
          </p:cNvPr>
          <p:cNvSpPr>
            <a:spLocks noGrp="1" noChangeArrowheads="1"/>
          </p:cNvSpPr>
          <p:nvPr>
            <p:ph type="ftr" sz="quarter" idx="11"/>
          </p:nvPr>
        </p:nvSpPr>
        <p:spPr>
          <a:xfrm>
            <a:off x="2627314" y="6248400"/>
            <a:ext cx="6408737"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803267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11.xml"/><Relationship Id="rId4"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2.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14.xml"/><Relationship Id="rId4" Type="http://schemas.openxmlformats.org/officeDocument/2006/relationships/slideLayout" Target="../slideLayouts/slideLayout8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theme" Target="../theme/theme15.xml"/><Relationship Id="rId4" Type="http://schemas.openxmlformats.org/officeDocument/2006/relationships/slideLayout" Target="../slideLayouts/slideLayout8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5" Type="http://schemas.openxmlformats.org/officeDocument/2006/relationships/theme" Target="../theme/theme16.xml"/><Relationship Id="rId4"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9.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ECEF6-BD0F-4C09-A84D-EE1E03CBB0FE}" type="datetimeFigureOut">
              <a:rPr lang="en-GB" smtClean="0"/>
              <a:t>26/03/2024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687A2-1BF2-42A7-8966-B0C4C152F61C}" type="slidenum">
              <a:rPr lang="en-GB" smtClean="0"/>
              <a:t>‹#›</a:t>
            </a:fld>
            <a:endParaRPr lang="en-GB"/>
          </a:p>
        </p:txBody>
      </p:sp>
    </p:spTree>
    <p:extLst>
      <p:ext uri="{BB962C8B-B14F-4D97-AF65-F5344CB8AC3E}">
        <p14:creationId xmlns:p14="http://schemas.microsoft.com/office/powerpoint/2010/main" val="390312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03FEFA-0A63-449C-9CA1-EEE35AC8CE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5AD57C9-F0DF-4638-A1F2-75E45A5415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28074C-C1AA-4176-9BAE-2E0509F57F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37A2F2F3-19D9-4383-ACD8-5A67F9F9F6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DB9F77B-E597-40A4-B7A0-4E52CCCD14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56D1EA-CA2F-4FA2-A7ED-83EE13DA26DA}" type="slidenum">
              <a:rPr lang="en-GB" smtClean="0"/>
              <a:t>‹#›</a:t>
            </a:fld>
            <a:endParaRPr lang="en-GB"/>
          </a:p>
        </p:txBody>
      </p:sp>
    </p:spTree>
    <p:extLst>
      <p:ext uri="{BB962C8B-B14F-4D97-AF65-F5344CB8AC3E}">
        <p14:creationId xmlns:p14="http://schemas.microsoft.com/office/powerpoint/2010/main" val="167173715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16252990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166573734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03FEFA-0A63-449C-9CA1-EEE35AC8CE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5AD57C9-F0DF-4638-A1F2-75E45A5415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28074C-C1AA-4176-9BAE-2E0509F57F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D9CFDB-E382-4F74-8954-112F027C2E99}" type="datetimeFigureOut">
              <a:rPr lang="en-GB" smtClean="0"/>
              <a:t>26/03/2024</a:t>
            </a:fld>
            <a:endParaRPr lang="en-GB"/>
          </a:p>
        </p:txBody>
      </p:sp>
      <p:sp>
        <p:nvSpPr>
          <p:cNvPr id="5" name="Footer Placeholder 4">
            <a:extLst>
              <a:ext uri="{FF2B5EF4-FFF2-40B4-BE49-F238E27FC236}">
                <a16:creationId xmlns:a16="http://schemas.microsoft.com/office/drawing/2014/main" xmlns="" id="{37A2F2F3-19D9-4383-ACD8-5A67F9F9F6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DB9F77B-E597-40A4-B7A0-4E52CCCD14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56D1EA-CA2F-4FA2-A7ED-83EE13DA26DA}" type="slidenum">
              <a:rPr lang="en-GB" smtClean="0"/>
              <a:t>‹#›</a:t>
            </a:fld>
            <a:endParaRPr lang="en-GB"/>
          </a:p>
        </p:txBody>
      </p:sp>
    </p:spTree>
    <p:extLst>
      <p:ext uri="{BB962C8B-B14F-4D97-AF65-F5344CB8AC3E}">
        <p14:creationId xmlns:p14="http://schemas.microsoft.com/office/powerpoint/2010/main" val="29826982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11280497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38425554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99896432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23759892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16544712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861321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24234702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1097039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17460700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21815326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043FF3-1B19-4F6E-AED6-1F0E0B12665B}"/>
              </a:ext>
            </a:extLst>
          </p:cNvPr>
          <p:cNvSpPr>
            <a:spLocks noGrp="1"/>
          </p:cNvSpPr>
          <p:nvPr>
            <p:ph type="title"/>
          </p:nvPr>
        </p:nvSpPr>
        <p:spPr>
          <a:xfrm>
            <a:off x="457078" y="365126"/>
            <a:ext cx="82264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CA78F67-7D07-4B89-B1B7-77FCB2FBCB01}"/>
              </a:ext>
            </a:extLst>
          </p:cNvPr>
          <p:cNvSpPr>
            <a:spLocks noGrp="1"/>
          </p:cNvSpPr>
          <p:nvPr>
            <p:ph type="body" idx="1"/>
          </p:nvPr>
        </p:nvSpPr>
        <p:spPr>
          <a:xfrm>
            <a:off x="457078" y="1825625"/>
            <a:ext cx="8226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C9AF1F1-6765-45EE-BEB9-185EDFB653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20000"/>
              </a:spcBef>
              <a:spcAft>
                <a:spcPct val="0"/>
              </a:spcAft>
              <a:buClr>
                <a:srgbClr val="00628C"/>
              </a:buClr>
              <a:defRPr/>
            </a:pPr>
            <a:fld id="{52CA6C61-5C46-4CCD-83FB-18DE309C7599}" type="datetimeFigureOut">
              <a:rPr lang="en-GB" smtClean="0">
                <a:solidFill>
                  <a:srgbClr val="585858">
                    <a:tint val="75000"/>
                  </a:srgbClr>
                </a:solidFill>
              </a:rPr>
              <a:pPr defTabSz="685800" fontAlgn="base">
                <a:spcBef>
                  <a:spcPct val="20000"/>
                </a:spcBef>
                <a:spcAft>
                  <a:spcPct val="0"/>
                </a:spcAft>
                <a:buClr>
                  <a:srgbClr val="00628C"/>
                </a:buClr>
                <a:defRPr/>
              </a:pPr>
              <a:t>26/03/2024</a:t>
            </a:fld>
            <a:endParaRPr lang="en-GB">
              <a:solidFill>
                <a:srgbClr val="585858">
                  <a:tint val="75000"/>
                </a:srgbClr>
              </a:solidFill>
            </a:endParaRPr>
          </a:p>
        </p:txBody>
      </p:sp>
      <p:sp>
        <p:nvSpPr>
          <p:cNvPr id="5" name="Footer Placeholder 4">
            <a:extLst>
              <a:ext uri="{FF2B5EF4-FFF2-40B4-BE49-F238E27FC236}">
                <a16:creationId xmlns:a16="http://schemas.microsoft.com/office/drawing/2014/main" xmlns="" id="{223D2AC0-4764-4C71-9EC2-3E3309ED3F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pPr defTabSz="685800" fontAlgn="base">
              <a:spcBef>
                <a:spcPct val="20000"/>
              </a:spcBef>
              <a:spcAft>
                <a:spcPct val="0"/>
              </a:spcAft>
              <a:buClr>
                <a:srgbClr val="00628C"/>
              </a:buClr>
              <a:defRPr/>
            </a:pPr>
            <a:endParaRPr lang="en-GB">
              <a:solidFill>
                <a:srgbClr val="585858">
                  <a:tint val="75000"/>
                </a:srgbClr>
              </a:solidFill>
            </a:endParaRPr>
          </a:p>
        </p:txBody>
      </p:sp>
      <p:sp>
        <p:nvSpPr>
          <p:cNvPr id="6" name="Slide Number Placeholder 5">
            <a:extLst>
              <a:ext uri="{FF2B5EF4-FFF2-40B4-BE49-F238E27FC236}">
                <a16:creationId xmlns:a16="http://schemas.microsoft.com/office/drawing/2014/main" xmlns="" id="{51279FDB-13C2-4DC1-8C93-EEA50C7287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20000"/>
              </a:spcBef>
              <a:spcAft>
                <a:spcPct val="0"/>
              </a:spcAft>
              <a:buClr>
                <a:srgbClr val="00628C"/>
              </a:buClr>
              <a:defRPr/>
            </a:pPr>
            <a:fld id="{3A4A998D-6F83-4D71-AA77-13FC1A139956}" type="slidenum">
              <a:rPr lang="en-GB" smtClean="0">
                <a:solidFill>
                  <a:srgbClr val="585858">
                    <a:tint val="75000"/>
                  </a:srgbClr>
                </a:solidFill>
              </a:rPr>
              <a:pPr defTabSz="685800" fontAlgn="base">
                <a:spcBef>
                  <a:spcPct val="20000"/>
                </a:spcBef>
                <a:spcAft>
                  <a:spcPct val="0"/>
                </a:spcAft>
                <a:buClr>
                  <a:srgbClr val="00628C"/>
                </a:buClr>
                <a:defRPr/>
              </a:pPr>
              <a:t>‹#›</a:t>
            </a:fld>
            <a:endParaRPr lang="en-GB">
              <a:solidFill>
                <a:srgbClr val="585858">
                  <a:tint val="75000"/>
                </a:srgbClr>
              </a:solidFill>
            </a:endParaRPr>
          </a:p>
        </p:txBody>
      </p:sp>
    </p:spTree>
    <p:extLst>
      <p:ext uri="{BB962C8B-B14F-4D97-AF65-F5344CB8AC3E}">
        <p14:creationId xmlns:p14="http://schemas.microsoft.com/office/powerpoint/2010/main" val="8162645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l" defTabSz="685800" rtl="0" eaLnBrk="1" latinLnBrk="0" hangingPunct="1">
        <a:lnSpc>
          <a:spcPct val="90000"/>
        </a:lnSpc>
        <a:spcBef>
          <a:spcPct val="0"/>
        </a:spcBef>
        <a:buNone/>
        <a:defRPr sz="2700" b="1" kern="1200">
          <a:solidFill>
            <a:srgbClr val="585858"/>
          </a:solidFill>
          <a:latin typeface="Century Gothic" panose="020B0502020202020204" pitchFamily="34" charset="0"/>
          <a:ea typeface="+mj-ea"/>
          <a:cs typeface="Arial" panose="020B0604020202020204" pitchFamily="34" charset="0"/>
        </a:defRPr>
      </a:lvl1pPr>
    </p:titleStyle>
    <p:bodyStyle>
      <a:lvl1pPr marL="257175" indent="-257175" algn="l" defTabSz="685800" rtl="0" eaLnBrk="1" latinLnBrk="0" hangingPunct="1">
        <a:lnSpc>
          <a:spcPct val="90000"/>
        </a:lnSpc>
        <a:spcBef>
          <a:spcPts val="750"/>
        </a:spcBef>
        <a:buFont typeface="Arial" panose="020B0604020202020204" pitchFamily="34" charset="0"/>
        <a:buChar char="•"/>
        <a:defRPr sz="1800" kern="1200">
          <a:solidFill>
            <a:srgbClr val="585858"/>
          </a:solidFill>
          <a:latin typeface="+mj-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mj-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mj-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5.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5.xml"/><Relationship Id="rId6" Type="http://schemas.openxmlformats.org/officeDocument/2006/relationships/image" Target="../media/image38.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5.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8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88.xml"/><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88.xml"/><Relationship Id="rId5" Type="http://schemas.openxmlformats.org/officeDocument/2006/relationships/image" Target="../media/image51.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Mastering Number </a:t>
            </a:r>
            <a:endParaRPr lang="en-GB" dirty="0"/>
          </a:p>
        </p:txBody>
      </p:sp>
      <p:sp>
        <p:nvSpPr>
          <p:cNvPr id="3" name="Subtitle 2"/>
          <p:cNvSpPr>
            <a:spLocks noGrp="1"/>
          </p:cNvSpPr>
          <p:nvPr>
            <p:ph type="subTitle" idx="1"/>
          </p:nvPr>
        </p:nvSpPr>
        <p:spPr/>
        <p:txBody>
          <a:bodyPr/>
          <a:lstStyle/>
          <a:p>
            <a:r>
              <a:rPr lang="en-GB" dirty="0" smtClean="0"/>
              <a:t>EYFS and KS1 programme by the NCETM</a:t>
            </a:r>
            <a:endParaRPr lang="en-GB" dirty="0"/>
          </a:p>
        </p:txBody>
      </p:sp>
    </p:spTree>
    <p:extLst>
      <p:ext uri="{BB962C8B-B14F-4D97-AF65-F5344CB8AC3E}">
        <p14:creationId xmlns:p14="http://schemas.microsoft.com/office/powerpoint/2010/main" val="84313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2543AEEC-23AC-4641-9F22-30D0349B2553}"/>
              </a:ext>
            </a:extLst>
          </p:cNvPr>
          <p:cNvSpPr/>
          <p:nvPr/>
        </p:nvSpPr>
        <p:spPr>
          <a:xfrm rot="10800000">
            <a:off x="718425" y="2745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0477E2F1-7079-417F-9EB2-4A3A65A5706C}"/>
              </a:ext>
            </a:extLst>
          </p:cNvPr>
          <p:cNvSpPr/>
          <p:nvPr/>
        </p:nvSpPr>
        <p:spPr>
          <a:xfrm rot="10800000">
            <a:off x="1875712" y="2745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132EF565-6ECB-410C-8EFA-2F4BA7AD0753}"/>
              </a:ext>
            </a:extLst>
          </p:cNvPr>
          <p:cNvSpPr/>
          <p:nvPr/>
        </p:nvSpPr>
        <p:spPr>
          <a:xfrm rot="10800000">
            <a:off x="3032998" y="2745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143405A0-95A8-401D-9E39-A878A2BD21A2}"/>
              </a:ext>
            </a:extLst>
          </p:cNvPr>
          <p:cNvSpPr/>
          <p:nvPr/>
        </p:nvSpPr>
        <p:spPr>
          <a:xfrm rot="10800000">
            <a:off x="4190283" y="2745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EDCC947D-7B9D-4E5D-B69E-1546CEDCABC0}"/>
              </a:ext>
            </a:extLst>
          </p:cNvPr>
          <p:cNvSpPr/>
          <p:nvPr/>
        </p:nvSpPr>
        <p:spPr>
          <a:xfrm rot="10800000">
            <a:off x="7268289" y="2745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xmlns="" id="{DE5A2830-DC99-4323-87B5-EEED6A3B7782}"/>
              </a:ext>
            </a:extLst>
          </p:cNvPr>
          <p:cNvGrpSpPr/>
          <p:nvPr/>
        </p:nvGrpSpPr>
        <p:grpSpPr>
          <a:xfrm>
            <a:off x="1671035" y="455922"/>
            <a:ext cx="5901716" cy="5151550"/>
            <a:chOff x="2576767" y="82434"/>
            <a:chExt cx="7868955" cy="5151550"/>
          </a:xfrm>
        </p:grpSpPr>
        <p:pic>
          <p:nvPicPr>
            <p:cNvPr id="11" name="Picture 2">
              <a:extLst>
                <a:ext uri="{FF2B5EF4-FFF2-40B4-BE49-F238E27FC236}">
                  <a16:creationId xmlns:a16="http://schemas.microsoft.com/office/drawing/2014/main" xmlns="" id="{1D6E41EC-B504-4994-A888-A1EB761F15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86" t="4433" r="30068"/>
            <a:stretch/>
          </p:blipFill>
          <p:spPr bwMode="auto">
            <a:xfrm>
              <a:off x="7597995" y="82435"/>
              <a:ext cx="2847727" cy="5151549"/>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xmlns="" id="{C3698DD2-DE97-44D5-9D6E-82EEEA7E6901}"/>
                </a:ext>
              </a:extLst>
            </p:cNvPr>
            <p:cNvSpPr/>
            <p:nvPr/>
          </p:nvSpPr>
          <p:spPr>
            <a:xfrm>
              <a:off x="2576767" y="82434"/>
              <a:ext cx="3857898" cy="1274921"/>
            </a:xfrm>
            <a:prstGeom prst="wedgeRoundRectCallout">
              <a:avLst>
                <a:gd name="adj1" fmla="val 87746"/>
                <a:gd name="adj2" fmla="val 25848"/>
                <a:gd name="adj3" fmla="val 16667"/>
              </a:avLst>
            </a:prstGeom>
            <a:solidFill>
              <a:srgbClr val="4472C4"/>
            </a:solidFill>
            <a:ln w="12700" cap="flat" cmpd="sng" algn="ctr">
              <a:solidFill>
                <a:srgbClr val="4472C4">
                  <a:shade val="50000"/>
                </a:srgbClr>
              </a:solidFill>
              <a:prstDash val="solid"/>
              <a:miter lim="800000"/>
            </a:ln>
            <a:effectLst/>
          </p:spPr>
          <p:txBody>
            <a:bodyPr lIns="91440" tIns="45720" rIns="91440" bIns="45720" rtlCol="0" anchor="ctr"/>
            <a:lstStyle/>
            <a:p>
              <a:pPr algn="ctr">
                <a:defRPr/>
              </a:pPr>
              <a:r>
                <a:rPr kumimoji="0" lang="en-GB" sz="2800" b="0" i="0" u="none" strike="noStrike" kern="0" cap="none" spc="0" normalizeH="0" baseline="0" noProof="0" dirty="0">
                  <a:ln>
                    <a:noFill/>
                  </a:ln>
                  <a:solidFill>
                    <a:schemeClr val="bg1"/>
                  </a:solidFill>
                  <a:effectLst/>
                  <a:uLnTx/>
                  <a:uFillTx/>
                  <a:latin typeface="Century Gothic"/>
                </a:rPr>
                <a:t>What do you notice this time?</a:t>
              </a:r>
            </a:p>
          </p:txBody>
        </p:sp>
      </p:grpSp>
      <p:sp>
        <p:nvSpPr>
          <p:cNvPr id="13" name="Rectangle 12">
            <a:extLst>
              <a:ext uri="{FF2B5EF4-FFF2-40B4-BE49-F238E27FC236}">
                <a16:creationId xmlns:a16="http://schemas.microsoft.com/office/drawing/2014/main" xmlns="" id="{87B53F64-F533-472B-B9CF-853BC668374A}"/>
              </a:ext>
            </a:extLst>
          </p:cNvPr>
          <p:cNvSpPr/>
          <p:nvPr/>
        </p:nvSpPr>
        <p:spPr>
          <a:xfrm>
            <a:off x="3383280" y="6508801"/>
            <a:ext cx="5718007" cy="461665"/>
          </a:xfrm>
          <a:prstGeom prst="rect">
            <a:avLst/>
          </a:prstGeom>
        </p:spPr>
        <p:txBody>
          <a:bodyPr wrap="squar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337613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BFF385-BC6A-4AB0-A564-709B1B982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 y="-12958"/>
            <a:ext cx="9214469" cy="6910852"/>
          </a:xfrm>
          <a:prstGeom prst="rect">
            <a:avLst/>
          </a:prstGeom>
        </p:spPr>
      </p:pic>
      <p:pic>
        <p:nvPicPr>
          <p:cNvPr id="8" name="Picture 7" descr="A picture containing light  Description automatically generated">
            <a:extLst>
              <a:ext uri="{FF2B5EF4-FFF2-40B4-BE49-F238E27FC236}">
                <a16:creationId xmlns:a16="http://schemas.microsoft.com/office/drawing/2014/main" xmlns="" id="{488ADA3D-B2B3-4E77-AA4A-1124118098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637" t="22707" r="29657" b="3493"/>
          <a:stretch/>
        </p:blipFill>
        <p:spPr>
          <a:xfrm>
            <a:off x="3890798" y="1187068"/>
            <a:ext cx="1285794" cy="1792352"/>
          </a:xfrm>
          <a:prstGeom prst="rect">
            <a:avLst/>
          </a:prstGeom>
        </p:spPr>
      </p:pic>
      <p:pic>
        <p:nvPicPr>
          <p:cNvPr id="6" name="Picture 5" descr="A close up of a device  Description automatically generated">
            <a:extLst>
              <a:ext uri="{FF2B5EF4-FFF2-40B4-BE49-F238E27FC236}">
                <a16:creationId xmlns:a16="http://schemas.microsoft.com/office/drawing/2014/main" xmlns="" id="{5AB19C99-BC3F-414B-AB87-8473627424D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9857" t="15287" r="33682" b="-520"/>
          <a:stretch/>
        </p:blipFill>
        <p:spPr>
          <a:xfrm>
            <a:off x="3879131" y="2549965"/>
            <a:ext cx="1758534" cy="4248157"/>
          </a:xfrm>
          <a:prstGeom prst="rect">
            <a:avLst/>
          </a:prstGeom>
        </p:spPr>
      </p:pic>
      <p:sp>
        <p:nvSpPr>
          <p:cNvPr id="24" name="Speech Bubble: Rectangle with Corners Rounded 23">
            <a:extLst>
              <a:ext uri="{FF2B5EF4-FFF2-40B4-BE49-F238E27FC236}">
                <a16:creationId xmlns:a16="http://schemas.microsoft.com/office/drawing/2014/main" xmlns="" id="{F63430E9-CAED-4776-8C46-630D60ADF846}"/>
              </a:ext>
            </a:extLst>
          </p:cNvPr>
          <p:cNvSpPr/>
          <p:nvPr/>
        </p:nvSpPr>
        <p:spPr>
          <a:xfrm>
            <a:off x="5628578" y="1005644"/>
            <a:ext cx="2986845" cy="1261038"/>
          </a:xfrm>
          <a:prstGeom prst="wedgeRoundRectCallout">
            <a:avLst>
              <a:gd name="adj1" fmla="val -71910"/>
              <a:gd name="adj2" fmla="val -1458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entury Gothic" panose="020B0502020202020204" pitchFamily="34" charset="0"/>
              </a:rPr>
              <a:t>Where can you see</a:t>
            </a: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 the </a:t>
            </a:r>
            <a:r>
              <a:rPr lang="en-US" sz="2800" kern="0" dirty="0">
                <a:solidFill>
                  <a:prstClr val="white"/>
                </a:solidFill>
                <a:latin typeface="Century Gothic" panose="020B0502020202020204" pitchFamily="34" charset="0"/>
              </a:rPr>
              <a:t>F</a:t>
            </a:r>
            <a:r>
              <a:rPr kumimoji="0" lang="en-US" sz="2800" i="0" u="none" strike="noStrike" kern="0" cap="none" spc="0" normalizeH="0" baseline="0" noProof="0" dirty="0" err="1">
                <a:ln>
                  <a:noFill/>
                </a:ln>
                <a:solidFill>
                  <a:prstClr val="white"/>
                </a:solidFill>
                <a:effectLst/>
                <a:uLnTx/>
                <a:uFillTx/>
                <a:latin typeface="Century Gothic" panose="020B0502020202020204" pitchFamily="34" charset="0"/>
              </a:rPr>
              <a:t>ive</a:t>
            </a:r>
            <a:r>
              <a:rPr kumimoji="0" lang="en-US" sz="2800" b="1" i="0" u="none" strike="noStrike" kern="0" cap="none" spc="0" normalizeH="0" baseline="0" noProof="0" dirty="0">
                <a:ln>
                  <a:noFill/>
                </a:ln>
                <a:solidFill>
                  <a:prstClr val="white"/>
                </a:solidFill>
                <a:effectLst/>
                <a:uLnTx/>
                <a:uFillTx/>
                <a:latin typeface="Century Gothic" panose="020B0502020202020204" pitchFamily="34" charset="0"/>
              </a:rPr>
              <a:t> </a:t>
            </a: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in me?</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9" name="Speech Bubble: Rectangle with Corners Rounded 8">
            <a:extLst>
              <a:ext uri="{FF2B5EF4-FFF2-40B4-BE49-F238E27FC236}">
                <a16:creationId xmlns:a16="http://schemas.microsoft.com/office/drawing/2014/main" xmlns="" id="{FB4FE495-C992-4F58-B0F8-DAA2879889F2}"/>
              </a:ext>
            </a:extLst>
          </p:cNvPr>
          <p:cNvSpPr/>
          <p:nvPr/>
        </p:nvSpPr>
        <p:spPr>
          <a:xfrm>
            <a:off x="149405" y="2731770"/>
            <a:ext cx="2036583" cy="1178193"/>
          </a:xfrm>
          <a:prstGeom prst="wedgeRoundRectCallout">
            <a:avLst>
              <a:gd name="adj1" fmla="val 64218"/>
              <a:gd name="adj2" fmla="val -2023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entury Gothic" panose="020B0502020202020204" pitchFamily="34" charset="0"/>
              </a:rPr>
              <a:t>What can you see now</a:t>
            </a: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rPr>
              <a:t>?</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0" name="Rectangle 9">
            <a:extLst>
              <a:ext uri="{FF2B5EF4-FFF2-40B4-BE49-F238E27FC236}">
                <a16:creationId xmlns:a16="http://schemas.microsoft.com/office/drawing/2014/main" xmlns="" id="{87B53F64-F533-472B-B9CF-853BC668374A}"/>
              </a:ext>
            </a:extLst>
          </p:cNvPr>
          <p:cNvSpPr/>
          <p:nvPr/>
        </p:nvSpPr>
        <p:spPr>
          <a:xfrm>
            <a:off x="3383280" y="6508801"/>
            <a:ext cx="5718007" cy="461665"/>
          </a:xfrm>
          <a:prstGeom prst="rect">
            <a:avLst/>
          </a:prstGeom>
        </p:spPr>
        <p:txBody>
          <a:bodyPr wrap="squar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14914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37" presetClass="path" presetSubtype="0" accel="50000" decel="50000" fill="hold" nodeType="afterEffect">
                                  <p:stCondLst>
                                    <p:cond delay="500"/>
                                  </p:stCondLst>
                                  <p:childTnLst>
                                    <p:animMotion origin="layout" path="M -8.33333E-7 -4.07407E-6 L -0.0418 -0.07037 C -0.05026 -0.08588 -0.06328 -0.09421 -0.07708 -0.09421 C -0.09245 -0.09421 -0.10508 -0.08588 -0.1138 -0.07037 L -0.15521 -4.07407E-6 " pathEditMode="relative" rAng="0" ptsTypes="AAAAA">
                                      <p:cBhvr>
                                        <p:cTn id="12" dur="1500" fill="hold"/>
                                        <p:tgtEl>
                                          <p:spTgt spid="6"/>
                                        </p:tgtEl>
                                        <p:attrNameLst>
                                          <p:attrName>ppt_x</p:attrName>
                                          <p:attrName>ppt_y</p:attrName>
                                        </p:attrNameLst>
                                      </p:cBhvr>
                                      <p:rCtr x="-7760" y="-4722"/>
                                    </p:animMotion>
                                  </p:childTnLst>
                                </p:cTn>
                              </p:par>
                              <p:par>
                                <p:cTn id="13" presetID="37" presetClass="path" presetSubtype="0" accel="50000" decel="50000" fill="hold" nodeType="withEffect">
                                  <p:stCondLst>
                                    <p:cond delay="500"/>
                                  </p:stCondLst>
                                  <p:childTnLst>
                                    <p:animMotion origin="layout" path="M -1.875E-6 1.85185E-6 L -0.04179 -0.05162 C -0.05026 -0.06343 -0.06328 -0.06852 -0.07669 -0.06852 C -0.09219 -0.06852 -0.10456 -0.06343 -0.11315 -0.05162 L -0.15429 1.85185E-6 " pathEditMode="relative" rAng="0" ptsTypes="AAAAA">
                                      <p:cBhvr>
                                        <p:cTn id="14" dur="1500" fill="hold"/>
                                        <p:tgtEl>
                                          <p:spTgt spid="8"/>
                                        </p:tgtEl>
                                        <p:attrNameLst>
                                          <p:attrName>ppt_x</p:attrName>
                                          <p:attrName>ppt_y</p:attrName>
                                        </p:attrNameLst>
                                      </p:cBhvr>
                                      <p:rCtr x="-7721" y="-342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428E4ED-A634-4B3A-9E02-BA141E4E2B2C}"/>
              </a:ext>
            </a:extLst>
          </p:cNvPr>
          <p:cNvPicPr>
            <a:picLocks noChangeAspect="1"/>
          </p:cNvPicPr>
          <p:nvPr/>
        </p:nvPicPr>
        <p:blipFill rotWithShape="1">
          <a:blip r:embed="rId2"/>
          <a:srcRect t="19004" b="60893"/>
          <a:stretch/>
        </p:blipFill>
        <p:spPr>
          <a:xfrm flipH="1">
            <a:off x="2611362" y="2271365"/>
            <a:ext cx="3722994" cy="2434498"/>
          </a:xfrm>
          <a:prstGeom prst="rect">
            <a:avLst/>
          </a:prstGeom>
        </p:spPr>
      </p:pic>
      <p:pic>
        <p:nvPicPr>
          <p:cNvPr id="8" name="Picture 7" descr="A close up of a logo  Description automatically generated">
            <a:extLst>
              <a:ext uri="{FF2B5EF4-FFF2-40B4-BE49-F238E27FC236}">
                <a16:creationId xmlns:a16="http://schemas.microsoft.com/office/drawing/2014/main" xmlns="" id="{F2A5F289-CEA6-4F16-A779-9C13FA3833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3408" r="38058"/>
          <a:stretch/>
        </p:blipFill>
        <p:spPr>
          <a:xfrm>
            <a:off x="7224571" y="2364239"/>
            <a:ext cx="1060115" cy="3217416"/>
          </a:xfrm>
          <a:prstGeom prst="rect">
            <a:avLst/>
          </a:prstGeom>
        </p:spPr>
      </p:pic>
      <p:sp>
        <p:nvSpPr>
          <p:cNvPr id="9" name="Title 2">
            <a:extLst>
              <a:ext uri="{FF2B5EF4-FFF2-40B4-BE49-F238E27FC236}">
                <a16:creationId xmlns:a16="http://schemas.microsoft.com/office/drawing/2014/main" xmlns="" id="{842E0B12-00E4-49E8-BE61-21EA29331ABB}"/>
              </a:ext>
            </a:extLst>
          </p:cNvPr>
          <p:cNvSpPr txBox="1">
            <a:spLocks/>
          </p:cNvSpPr>
          <p:nvPr/>
        </p:nvSpPr>
        <p:spPr>
          <a:xfrm>
            <a:off x="393025" y="1109968"/>
            <a:ext cx="8229600" cy="562166"/>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GB" sz="2100" b="0" dirty="0"/>
              <a:t>6 or 7?</a:t>
            </a:r>
          </a:p>
        </p:txBody>
      </p:sp>
      <p:sp>
        <p:nvSpPr>
          <p:cNvPr id="5" name="Rectangle 4">
            <a:extLst>
              <a:ext uri="{FF2B5EF4-FFF2-40B4-BE49-F238E27FC236}">
                <a16:creationId xmlns:a16="http://schemas.microsoft.com/office/drawing/2014/main" xmlns="" id="{759B1FE6-A10F-4C7E-A96A-1E1C1496A077}"/>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Images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6" name="TextBox 5">
            <a:extLst>
              <a:ext uri="{FF2B5EF4-FFF2-40B4-BE49-F238E27FC236}">
                <a16:creationId xmlns:a16="http://schemas.microsoft.com/office/drawing/2014/main" xmlns="" id="{979329AD-78C2-4B46-BD6E-EE4CB9AE5AFF}"/>
              </a:ext>
            </a:extLst>
          </p:cNvPr>
          <p:cNvSpPr txBox="1"/>
          <p:nvPr/>
        </p:nvSpPr>
        <p:spPr>
          <a:xfrm>
            <a:off x="2410377" y="4833156"/>
            <a:ext cx="4323247"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latin typeface="Century Gothic" panose="020B0502020202020204" pitchFamily="34" charset="0"/>
              </a:rPr>
              <a:t>_____ is made of 5 and _____ ; </a:t>
            </a:r>
          </a:p>
          <a:p>
            <a:pPr algn="ctr"/>
            <a:r>
              <a:rPr lang="en-GB" sz="1350" dirty="0">
                <a:latin typeface="Century Gothic" panose="020B0502020202020204" pitchFamily="34" charset="0"/>
              </a:rPr>
              <a:t>5 and _____ make _____ .</a:t>
            </a:r>
          </a:p>
        </p:txBody>
      </p:sp>
    </p:spTree>
    <p:extLst>
      <p:ext uri="{BB962C8B-B14F-4D97-AF65-F5344CB8AC3E}">
        <p14:creationId xmlns:p14="http://schemas.microsoft.com/office/powerpoint/2010/main" val="34427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11D24FF-A71B-437C-A24E-4EB6D664B425}"/>
              </a:ext>
            </a:extLst>
          </p:cNvPr>
          <p:cNvPicPr>
            <a:picLocks noChangeAspect="1"/>
          </p:cNvPicPr>
          <p:nvPr/>
        </p:nvPicPr>
        <p:blipFill>
          <a:blip r:embed="rId2"/>
          <a:stretch>
            <a:fillRect/>
          </a:stretch>
        </p:blipFill>
        <p:spPr>
          <a:xfrm>
            <a:off x="2664576" y="2261752"/>
            <a:ext cx="3817951" cy="1824386"/>
          </a:xfrm>
          <a:prstGeom prst="rect">
            <a:avLst/>
          </a:prstGeom>
        </p:spPr>
      </p:pic>
      <p:pic>
        <p:nvPicPr>
          <p:cNvPr id="6" name="Picture 5" descr="A close up of a logo  Description automatically generated">
            <a:extLst>
              <a:ext uri="{FF2B5EF4-FFF2-40B4-BE49-F238E27FC236}">
                <a16:creationId xmlns:a16="http://schemas.microsoft.com/office/drawing/2014/main" xmlns="" id="{3B787192-8351-4684-AF59-C50186660D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3408" r="38058"/>
          <a:stretch/>
        </p:blipFill>
        <p:spPr>
          <a:xfrm>
            <a:off x="7391028" y="2477429"/>
            <a:ext cx="1060115" cy="3217416"/>
          </a:xfrm>
          <a:prstGeom prst="rect">
            <a:avLst/>
          </a:prstGeom>
        </p:spPr>
      </p:pic>
      <p:sp>
        <p:nvSpPr>
          <p:cNvPr id="7" name="Title 2">
            <a:extLst>
              <a:ext uri="{FF2B5EF4-FFF2-40B4-BE49-F238E27FC236}">
                <a16:creationId xmlns:a16="http://schemas.microsoft.com/office/drawing/2014/main" xmlns="" id="{4EFB46A6-B48D-4CB4-AEDF-DFE3EBD8671D}"/>
              </a:ext>
            </a:extLst>
          </p:cNvPr>
          <p:cNvSpPr txBox="1">
            <a:spLocks/>
          </p:cNvSpPr>
          <p:nvPr/>
        </p:nvSpPr>
        <p:spPr>
          <a:xfrm>
            <a:off x="393025" y="1109968"/>
            <a:ext cx="8229600" cy="562166"/>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GB" sz="2100" b="0" dirty="0"/>
              <a:t>6 or 7?</a:t>
            </a:r>
          </a:p>
        </p:txBody>
      </p:sp>
      <p:sp>
        <p:nvSpPr>
          <p:cNvPr id="5" name="Rectangle 4">
            <a:extLst>
              <a:ext uri="{FF2B5EF4-FFF2-40B4-BE49-F238E27FC236}">
                <a16:creationId xmlns:a16="http://schemas.microsoft.com/office/drawing/2014/main" xmlns="" id="{6F1CDB9A-4C5B-4568-B2E6-2D8F85382BE8}"/>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Images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8" name="TextBox 7">
            <a:extLst>
              <a:ext uri="{FF2B5EF4-FFF2-40B4-BE49-F238E27FC236}">
                <a16:creationId xmlns:a16="http://schemas.microsoft.com/office/drawing/2014/main" xmlns="" id="{3639F180-FFED-43E4-8F1E-3008802445FB}"/>
              </a:ext>
            </a:extLst>
          </p:cNvPr>
          <p:cNvSpPr txBox="1"/>
          <p:nvPr/>
        </p:nvSpPr>
        <p:spPr>
          <a:xfrm>
            <a:off x="2410377" y="4833156"/>
            <a:ext cx="4323247"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r>
              <a:rPr lang="en-GB" sz="1350" dirty="0">
                <a:latin typeface="Century Gothic" panose="020B0502020202020204" pitchFamily="34" charset="0"/>
              </a:rPr>
              <a:t>_____ is made of 5 and _____ ; </a:t>
            </a:r>
          </a:p>
          <a:p>
            <a:pPr algn="ctr"/>
            <a:r>
              <a:rPr lang="en-GB" sz="1350" dirty="0">
                <a:latin typeface="Century Gothic" panose="020B0502020202020204" pitchFamily="34" charset="0"/>
              </a:rPr>
              <a:t>5 and _____ make _____ .</a:t>
            </a:r>
          </a:p>
        </p:txBody>
      </p:sp>
    </p:spTree>
    <p:extLst>
      <p:ext uri="{BB962C8B-B14F-4D97-AF65-F5344CB8AC3E}">
        <p14:creationId xmlns:p14="http://schemas.microsoft.com/office/powerpoint/2010/main" val="35768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004E5A9-2873-4FB4-A423-7A4A68F21C93}"/>
              </a:ext>
            </a:extLst>
          </p:cNvPr>
          <p:cNvPicPr>
            <a:picLocks noChangeAspect="1"/>
          </p:cNvPicPr>
          <p:nvPr/>
        </p:nvPicPr>
        <p:blipFill>
          <a:blip r:embed="rId2"/>
          <a:stretch>
            <a:fillRect/>
          </a:stretch>
        </p:blipFill>
        <p:spPr>
          <a:xfrm>
            <a:off x="2663025" y="1611789"/>
            <a:ext cx="3817951" cy="1824386"/>
          </a:xfrm>
          <a:prstGeom prst="rect">
            <a:avLst/>
          </a:prstGeom>
        </p:spPr>
      </p:pic>
      <p:grpSp>
        <p:nvGrpSpPr>
          <p:cNvPr id="12" name="Group 11">
            <a:extLst>
              <a:ext uri="{FF2B5EF4-FFF2-40B4-BE49-F238E27FC236}">
                <a16:creationId xmlns:a16="http://schemas.microsoft.com/office/drawing/2014/main" xmlns="" id="{A12F37BE-F85B-4533-80D0-955C5C7EDCD1}"/>
              </a:ext>
            </a:extLst>
          </p:cNvPr>
          <p:cNvGrpSpPr/>
          <p:nvPr/>
        </p:nvGrpSpPr>
        <p:grpSpPr>
          <a:xfrm>
            <a:off x="1363729" y="3964117"/>
            <a:ext cx="6624461" cy="573425"/>
            <a:chOff x="282566" y="4404182"/>
            <a:chExt cx="5668678" cy="490691"/>
          </a:xfrm>
        </p:grpSpPr>
        <p:cxnSp>
          <p:nvCxnSpPr>
            <p:cNvPr id="13" name="Straight Connector 12">
              <a:extLst>
                <a:ext uri="{FF2B5EF4-FFF2-40B4-BE49-F238E27FC236}">
                  <a16:creationId xmlns:a16="http://schemas.microsoft.com/office/drawing/2014/main" xmlns="" id="{12F3CCE6-A852-4153-991B-0A77FED75278}"/>
                </a:ext>
              </a:extLst>
            </p:cNvPr>
            <p:cNvCxnSpPr>
              <a:cxnSpLocks/>
            </p:cNvCxnSpPr>
            <p:nvPr/>
          </p:nvCxnSpPr>
          <p:spPr>
            <a:xfrm>
              <a:off x="282566" y="4649528"/>
              <a:ext cx="5668678" cy="0"/>
            </a:xfrm>
            <a:prstGeom prst="line">
              <a:avLst/>
            </a:prstGeom>
            <a:noFill/>
            <a:ln w="38100" cap="flat" cmpd="sng" algn="ctr">
              <a:solidFill>
                <a:srgbClr val="585858"/>
              </a:solidFill>
              <a:prstDash val="solid"/>
              <a:miter lim="800000"/>
            </a:ln>
            <a:effectLst/>
          </p:spPr>
        </p:cxnSp>
        <p:sp>
          <p:nvSpPr>
            <p:cNvPr id="14" name="Oval 13">
              <a:extLst>
                <a:ext uri="{FF2B5EF4-FFF2-40B4-BE49-F238E27FC236}">
                  <a16:creationId xmlns:a16="http://schemas.microsoft.com/office/drawing/2014/main" xmlns="" id="{BD9C077C-14B9-420D-800E-8576DFD1FFCD}"/>
                </a:ext>
              </a:extLst>
            </p:cNvPr>
            <p:cNvSpPr/>
            <p:nvPr/>
          </p:nvSpPr>
          <p:spPr>
            <a:xfrm flipH="1">
              <a:off x="438391" y="4410843"/>
              <a:ext cx="512490" cy="484030"/>
            </a:xfrm>
            <a:prstGeom prst="ellipse">
              <a:avLst/>
            </a:prstGeom>
            <a:solidFill>
              <a:srgbClr val="FF0000"/>
            </a:solidFill>
            <a:ln w="12700" cap="flat" cmpd="sng" algn="ctr">
              <a:solidFill>
                <a:srgbClr val="585858"/>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5" name="Oval 14">
              <a:extLst>
                <a:ext uri="{FF2B5EF4-FFF2-40B4-BE49-F238E27FC236}">
                  <a16:creationId xmlns:a16="http://schemas.microsoft.com/office/drawing/2014/main" xmlns="" id="{3E26FDCA-DB10-4CDA-836E-C0A809C7E47A}"/>
                </a:ext>
              </a:extLst>
            </p:cNvPr>
            <p:cNvSpPr/>
            <p:nvPr/>
          </p:nvSpPr>
          <p:spPr>
            <a:xfrm flipH="1">
              <a:off x="961568" y="4410836"/>
              <a:ext cx="512490" cy="484030"/>
            </a:xfrm>
            <a:prstGeom prst="ellipse">
              <a:avLst/>
            </a:prstGeom>
            <a:solidFill>
              <a:srgbClr val="FF0000"/>
            </a:solidFill>
            <a:ln w="12700" cap="flat" cmpd="sng" algn="ctr">
              <a:solidFill>
                <a:srgbClr val="585858"/>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6" name="Oval 15">
              <a:extLst>
                <a:ext uri="{FF2B5EF4-FFF2-40B4-BE49-F238E27FC236}">
                  <a16:creationId xmlns:a16="http://schemas.microsoft.com/office/drawing/2014/main" xmlns="" id="{83FBF77E-C640-455F-A376-C83CC9A8B564}"/>
                </a:ext>
              </a:extLst>
            </p:cNvPr>
            <p:cNvSpPr/>
            <p:nvPr/>
          </p:nvSpPr>
          <p:spPr>
            <a:xfrm flipH="1">
              <a:off x="1481598" y="4408619"/>
              <a:ext cx="512490" cy="484030"/>
            </a:xfrm>
            <a:prstGeom prst="ellipse">
              <a:avLst/>
            </a:prstGeom>
            <a:solidFill>
              <a:srgbClr val="FF0000"/>
            </a:solidFill>
            <a:ln w="12700" cap="flat" cmpd="sng" algn="ctr">
              <a:solidFill>
                <a:srgbClr val="585858"/>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7" name="Oval 16">
              <a:extLst>
                <a:ext uri="{FF2B5EF4-FFF2-40B4-BE49-F238E27FC236}">
                  <a16:creationId xmlns:a16="http://schemas.microsoft.com/office/drawing/2014/main" xmlns="" id="{B92DA054-1DC4-4AA7-91A1-21E417A33C34}"/>
                </a:ext>
              </a:extLst>
            </p:cNvPr>
            <p:cNvSpPr/>
            <p:nvPr/>
          </p:nvSpPr>
          <p:spPr>
            <a:xfrm flipH="1">
              <a:off x="2008664" y="4408618"/>
              <a:ext cx="512490" cy="484030"/>
            </a:xfrm>
            <a:prstGeom prst="ellipse">
              <a:avLst/>
            </a:prstGeom>
            <a:solidFill>
              <a:srgbClr val="FF0000"/>
            </a:solidFill>
            <a:ln w="12700" cap="flat" cmpd="sng" algn="ctr">
              <a:solidFill>
                <a:srgbClr val="585858"/>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8" name="Oval 17">
              <a:extLst>
                <a:ext uri="{FF2B5EF4-FFF2-40B4-BE49-F238E27FC236}">
                  <a16:creationId xmlns:a16="http://schemas.microsoft.com/office/drawing/2014/main" xmlns="" id="{6667E382-4AF1-4E92-A607-0198229786D6}"/>
                </a:ext>
              </a:extLst>
            </p:cNvPr>
            <p:cNvSpPr/>
            <p:nvPr/>
          </p:nvSpPr>
          <p:spPr>
            <a:xfrm flipH="1">
              <a:off x="2524081" y="4410839"/>
              <a:ext cx="512490" cy="484030"/>
            </a:xfrm>
            <a:prstGeom prst="ellipse">
              <a:avLst/>
            </a:prstGeom>
            <a:solidFill>
              <a:srgbClr val="FF0000"/>
            </a:solidFill>
            <a:ln w="12700" cap="flat" cmpd="sng" algn="ctr">
              <a:solidFill>
                <a:srgbClr val="585858"/>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19" name="Oval 18">
              <a:extLst>
                <a:ext uri="{FF2B5EF4-FFF2-40B4-BE49-F238E27FC236}">
                  <a16:creationId xmlns:a16="http://schemas.microsoft.com/office/drawing/2014/main" xmlns="" id="{0B3B3CC9-7E9E-42FC-97F2-2B74857541F8}"/>
                </a:ext>
              </a:extLst>
            </p:cNvPr>
            <p:cNvSpPr/>
            <p:nvPr/>
          </p:nvSpPr>
          <p:spPr>
            <a:xfrm flipH="1">
              <a:off x="3052706" y="4404182"/>
              <a:ext cx="512490" cy="484030"/>
            </a:xfrm>
            <a:prstGeom prst="ellipse">
              <a:avLst/>
            </a:prstGeom>
            <a:solidFill>
              <a:srgbClr val="000000">
                <a:lumMod val="40000"/>
                <a:lumOff val="60000"/>
              </a:srgbClr>
            </a:solidFill>
            <a:ln w="12700" cap="flat" cmpd="sng" algn="ctr">
              <a:solidFill>
                <a:srgbClr val="585858"/>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sp>
          <p:nvSpPr>
            <p:cNvPr id="28" name="Oval 27">
              <a:extLst>
                <a:ext uri="{FF2B5EF4-FFF2-40B4-BE49-F238E27FC236}">
                  <a16:creationId xmlns:a16="http://schemas.microsoft.com/office/drawing/2014/main" xmlns="" id="{E527263D-7D30-43A4-828B-EC0D6A773554}"/>
                </a:ext>
              </a:extLst>
            </p:cNvPr>
            <p:cNvSpPr/>
            <p:nvPr/>
          </p:nvSpPr>
          <p:spPr>
            <a:xfrm flipH="1">
              <a:off x="3575306" y="4410840"/>
              <a:ext cx="512490" cy="484030"/>
            </a:xfrm>
            <a:prstGeom prst="ellipse">
              <a:avLst/>
            </a:prstGeom>
            <a:solidFill>
              <a:srgbClr val="000000">
                <a:lumMod val="40000"/>
                <a:lumOff val="60000"/>
              </a:srgbClr>
            </a:solidFill>
            <a:ln w="12700" cap="flat" cmpd="sng" algn="ctr">
              <a:solidFill>
                <a:srgbClr val="585858"/>
              </a:solidFill>
              <a:prstDash val="solid"/>
              <a:miter lim="800000"/>
            </a:ln>
            <a:effectLst/>
          </p:spPr>
          <p:txBody>
            <a:bodyPr rtlCol="0" anchor="ctr"/>
            <a:lstStyle/>
            <a:p>
              <a:pPr algn="ctr" defTabSz="685800">
                <a:defRPr/>
              </a:pPr>
              <a:endParaRPr lang="en-GB" sz="1350" kern="0">
                <a:solidFill>
                  <a:srgbClr val="FFFFFF"/>
                </a:solidFill>
                <a:latin typeface="Arial"/>
              </a:endParaRPr>
            </a:p>
          </p:txBody>
        </p:sp>
      </p:grpSp>
      <p:sp>
        <p:nvSpPr>
          <p:cNvPr id="29" name="Rectangle 28">
            <a:extLst>
              <a:ext uri="{FF2B5EF4-FFF2-40B4-BE49-F238E27FC236}">
                <a16:creationId xmlns:a16="http://schemas.microsoft.com/office/drawing/2014/main" xmlns="" id="{04951C63-942B-4F3D-ABC2-8A79846475E0}"/>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Tree>
    <p:extLst>
      <p:ext uri="{BB962C8B-B14F-4D97-AF65-F5344CB8AC3E}">
        <p14:creationId xmlns:p14="http://schemas.microsoft.com/office/powerpoint/2010/main" val="34679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7DCFD441-1352-427B-8175-B72F6697B384}"/>
              </a:ext>
            </a:extLst>
          </p:cNvPr>
          <p:cNvSpPr txBox="1">
            <a:spLocks/>
          </p:cNvSpPr>
          <p:nvPr/>
        </p:nvSpPr>
        <p:spPr>
          <a:xfrm>
            <a:off x="393025" y="1109968"/>
            <a:ext cx="8229600" cy="562166"/>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GB" sz="2100" b="0" dirty="0"/>
              <a:t>Same or different?</a:t>
            </a:r>
          </a:p>
        </p:txBody>
      </p:sp>
      <p:pic>
        <p:nvPicPr>
          <p:cNvPr id="2" name="Picture 1">
            <a:extLst>
              <a:ext uri="{FF2B5EF4-FFF2-40B4-BE49-F238E27FC236}">
                <a16:creationId xmlns:a16="http://schemas.microsoft.com/office/drawing/2014/main" xmlns="" id="{FF830115-8FA6-4825-835B-2D775157EE26}"/>
              </a:ext>
            </a:extLst>
          </p:cNvPr>
          <p:cNvPicPr>
            <a:picLocks noChangeAspect="1"/>
          </p:cNvPicPr>
          <p:nvPr/>
        </p:nvPicPr>
        <p:blipFill>
          <a:blip r:embed="rId2"/>
          <a:stretch>
            <a:fillRect/>
          </a:stretch>
        </p:blipFill>
        <p:spPr>
          <a:xfrm>
            <a:off x="5083233" y="2741633"/>
            <a:ext cx="3405872" cy="1374734"/>
          </a:xfrm>
          <a:prstGeom prst="rect">
            <a:avLst/>
          </a:prstGeom>
        </p:spPr>
      </p:pic>
      <p:pic>
        <p:nvPicPr>
          <p:cNvPr id="7" name="Picture 6">
            <a:extLst>
              <a:ext uri="{FF2B5EF4-FFF2-40B4-BE49-F238E27FC236}">
                <a16:creationId xmlns:a16="http://schemas.microsoft.com/office/drawing/2014/main" xmlns="" id="{BB74BBA7-BBC4-42F7-86DA-D49C80E08B61}"/>
              </a:ext>
            </a:extLst>
          </p:cNvPr>
          <p:cNvPicPr>
            <a:picLocks noChangeAspect="1"/>
          </p:cNvPicPr>
          <p:nvPr/>
        </p:nvPicPr>
        <p:blipFill rotWithShape="1">
          <a:blip r:embed="rId3"/>
          <a:srcRect t="1" r="26309" b="-10668"/>
          <a:stretch/>
        </p:blipFill>
        <p:spPr>
          <a:xfrm>
            <a:off x="216569" y="3175010"/>
            <a:ext cx="4259179" cy="562166"/>
          </a:xfrm>
          <a:prstGeom prst="rect">
            <a:avLst/>
          </a:prstGeom>
        </p:spPr>
      </p:pic>
      <p:sp>
        <p:nvSpPr>
          <p:cNvPr id="8" name="TextBox 7">
            <a:extLst>
              <a:ext uri="{FF2B5EF4-FFF2-40B4-BE49-F238E27FC236}">
                <a16:creationId xmlns:a16="http://schemas.microsoft.com/office/drawing/2014/main" xmlns="" id="{57516D73-7EE4-4CBE-B0F7-31BC9FF34979}"/>
              </a:ext>
            </a:extLst>
          </p:cNvPr>
          <p:cNvSpPr txBox="1"/>
          <p:nvPr/>
        </p:nvSpPr>
        <p:spPr>
          <a:xfrm>
            <a:off x="1641415" y="4689577"/>
            <a:ext cx="1009802" cy="1015663"/>
          </a:xfrm>
          <a:prstGeom prst="rect">
            <a:avLst/>
          </a:prstGeom>
          <a:noFill/>
        </p:spPr>
        <p:txBody>
          <a:bodyPr wrap="square" rtlCol="0">
            <a:spAutoFit/>
          </a:bodyPr>
          <a:lstStyle/>
          <a:p>
            <a:pPr algn="ctr" defTabSz="685800">
              <a:defRPr/>
            </a:pPr>
            <a:r>
              <a:rPr lang="en-GB" sz="6000" dirty="0">
                <a:solidFill>
                  <a:srgbClr val="595959"/>
                </a:solidFill>
                <a:latin typeface="Century Gothic" panose="020B0502020202020204" pitchFamily="34" charset="0"/>
              </a:rPr>
              <a:t>7</a:t>
            </a:r>
          </a:p>
        </p:txBody>
      </p:sp>
      <p:sp>
        <p:nvSpPr>
          <p:cNvPr id="9" name="TextBox 8">
            <a:extLst>
              <a:ext uri="{FF2B5EF4-FFF2-40B4-BE49-F238E27FC236}">
                <a16:creationId xmlns:a16="http://schemas.microsoft.com/office/drawing/2014/main" xmlns="" id="{C76C148A-9F3B-4D24-BA2C-1A08A409983A}"/>
              </a:ext>
            </a:extLst>
          </p:cNvPr>
          <p:cNvSpPr txBox="1"/>
          <p:nvPr/>
        </p:nvSpPr>
        <p:spPr>
          <a:xfrm>
            <a:off x="6492784" y="4689577"/>
            <a:ext cx="1009802" cy="1015663"/>
          </a:xfrm>
          <a:prstGeom prst="rect">
            <a:avLst/>
          </a:prstGeom>
          <a:noFill/>
        </p:spPr>
        <p:txBody>
          <a:bodyPr wrap="square" rtlCol="0">
            <a:spAutoFit/>
          </a:bodyPr>
          <a:lstStyle/>
          <a:p>
            <a:pPr algn="ctr" defTabSz="685800">
              <a:defRPr/>
            </a:pPr>
            <a:r>
              <a:rPr lang="en-GB" sz="6000" dirty="0">
                <a:solidFill>
                  <a:srgbClr val="595959"/>
                </a:solidFill>
                <a:latin typeface="Century Gothic" panose="020B0502020202020204" pitchFamily="34" charset="0"/>
              </a:rPr>
              <a:t>7</a:t>
            </a:r>
          </a:p>
        </p:txBody>
      </p:sp>
      <p:sp>
        <p:nvSpPr>
          <p:cNvPr id="10" name="Rectangle 9">
            <a:extLst>
              <a:ext uri="{FF2B5EF4-FFF2-40B4-BE49-F238E27FC236}">
                <a16:creationId xmlns:a16="http://schemas.microsoft.com/office/drawing/2014/main" xmlns="" id="{162F01E2-6F12-4AF3-A3D6-94C54CC49BD0}"/>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Tree>
    <p:extLst>
      <p:ext uri="{BB962C8B-B14F-4D97-AF65-F5344CB8AC3E}">
        <p14:creationId xmlns:p14="http://schemas.microsoft.com/office/powerpoint/2010/main" val="198906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CFD2CC22-FE3C-4DF7-9873-A2098DBE740C}"/>
              </a:ext>
            </a:extLst>
          </p:cNvPr>
          <p:cNvCxnSpPr>
            <a:cxnSpLocks/>
          </p:cNvCxnSpPr>
          <p:nvPr/>
        </p:nvCxnSpPr>
        <p:spPr>
          <a:xfrm flipV="1">
            <a:off x="881743" y="2890157"/>
            <a:ext cx="7396843" cy="75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5978960D-E669-4C1A-9374-6396E6E795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1110166" y="2085298"/>
            <a:ext cx="744608" cy="798806"/>
          </a:xfrm>
          <a:prstGeom prst="rect">
            <a:avLst/>
          </a:prstGeom>
        </p:spPr>
      </p:pic>
      <p:pic>
        <p:nvPicPr>
          <p:cNvPr id="24" name="Picture 23">
            <a:extLst>
              <a:ext uri="{FF2B5EF4-FFF2-40B4-BE49-F238E27FC236}">
                <a16:creationId xmlns:a16="http://schemas.microsoft.com/office/drawing/2014/main" xmlns="" id="{94CB1705-C0F9-4B79-85B5-2E9EDCEF6D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1790089" y="2097746"/>
            <a:ext cx="744608" cy="798806"/>
          </a:xfrm>
          <a:prstGeom prst="rect">
            <a:avLst/>
          </a:prstGeom>
        </p:spPr>
      </p:pic>
      <p:pic>
        <p:nvPicPr>
          <p:cNvPr id="25" name="Picture 24">
            <a:extLst>
              <a:ext uri="{FF2B5EF4-FFF2-40B4-BE49-F238E27FC236}">
                <a16:creationId xmlns:a16="http://schemas.microsoft.com/office/drawing/2014/main" xmlns="" id="{7AD826D8-E86F-473F-8816-79B29B00DA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2474066" y="2081364"/>
            <a:ext cx="744608" cy="798806"/>
          </a:xfrm>
          <a:prstGeom prst="rect">
            <a:avLst/>
          </a:prstGeom>
        </p:spPr>
      </p:pic>
      <p:pic>
        <p:nvPicPr>
          <p:cNvPr id="26" name="Picture 25">
            <a:extLst>
              <a:ext uri="{FF2B5EF4-FFF2-40B4-BE49-F238E27FC236}">
                <a16:creationId xmlns:a16="http://schemas.microsoft.com/office/drawing/2014/main" xmlns="" id="{5E334ED1-9A90-439A-A5FE-BBB8716AE5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3163051" y="2087417"/>
            <a:ext cx="744608" cy="798806"/>
          </a:xfrm>
          <a:prstGeom prst="rect">
            <a:avLst/>
          </a:prstGeom>
        </p:spPr>
      </p:pic>
      <p:pic>
        <p:nvPicPr>
          <p:cNvPr id="27" name="Picture 26">
            <a:extLst>
              <a:ext uri="{FF2B5EF4-FFF2-40B4-BE49-F238E27FC236}">
                <a16:creationId xmlns:a16="http://schemas.microsoft.com/office/drawing/2014/main" xmlns="" id="{DF9D49F7-75C0-45BC-933C-F3EB6E44F5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3856449" y="2094436"/>
            <a:ext cx="744608" cy="798806"/>
          </a:xfrm>
          <a:prstGeom prst="rect">
            <a:avLst/>
          </a:prstGeom>
        </p:spPr>
      </p:pic>
      <p:cxnSp>
        <p:nvCxnSpPr>
          <p:cNvPr id="19" name="Straight Connector 18">
            <a:extLst>
              <a:ext uri="{FF2B5EF4-FFF2-40B4-BE49-F238E27FC236}">
                <a16:creationId xmlns:a16="http://schemas.microsoft.com/office/drawing/2014/main" xmlns="" id="{56FF388E-3DB1-48EF-9E39-1A27CAA29F1E}"/>
              </a:ext>
            </a:extLst>
          </p:cNvPr>
          <p:cNvCxnSpPr>
            <a:cxnSpLocks/>
          </p:cNvCxnSpPr>
          <p:nvPr/>
        </p:nvCxnSpPr>
        <p:spPr>
          <a:xfrm flipV="1">
            <a:off x="862041" y="4373250"/>
            <a:ext cx="7396843" cy="753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A22EC71A-15B9-4D6D-97E9-882BF84F5B49}"/>
              </a:ext>
            </a:extLst>
          </p:cNvPr>
          <p:cNvGrpSpPr/>
          <p:nvPr/>
        </p:nvGrpSpPr>
        <p:grpSpPr>
          <a:xfrm>
            <a:off x="1090464" y="3568391"/>
            <a:ext cx="1424531" cy="811254"/>
            <a:chOff x="1453951" y="3614854"/>
            <a:chExt cx="1899375" cy="1081672"/>
          </a:xfrm>
        </p:grpSpPr>
        <p:pic>
          <p:nvPicPr>
            <p:cNvPr id="20" name="Picture 19">
              <a:extLst>
                <a:ext uri="{FF2B5EF4-FFF2-40B4-BE49-F238E27FC236}">
                  <a16:creationId xmlns:a16="http://schemas.microsoft.com/office/drawing/2014/main" xmlns="" id="{9972A847-24DC-40E5-8FFF-111BAA2E52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1453951" y="3614854"/>
              <a:ext cx="992811" cy="1065075"/>
            </a:xfrm>
            <a:prstGeom prst="rect">
              <a:avLst/>
            </a:prstGeom>
          </p:spPr>
        </p:pic>
        <p:pic>
          <p:nvPicPr>
            <p:cNvPr id="22" name="Picture 21">
              <a:extLst>
                <a:ext uri="{FF2B5EF4-FFF2-40B4-BE49-F238E27FC236}">
                  <a16:creationId xmlns:a16="http://schemas.microsoft.com/office/drawing/2014/main" xmlns="" id="{9DF97A29-633B-426D-B71D-867C4D1DFB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2360515" y="3631451"/>
              <a:ext cx="992811" cy="1065075"/>
            </a:xfrm>
            <a:prstGeom prst="rect">
              <a:avLst/>
            </a:prstGeom>
          </p:spPr>
        </p:pic>
      </p:grpSp>
      <p:sp>
        <p:nvSpPr>
          <p:cNvPr id="14" name="Title 2">
            <a:extLst>
              <a:ext uri="{FF2B5EF4-FFF2-40B4-BE49-F238E27FC236}">
                <a16:creationId xmlns:a16="http://schemas.microsoft.com/office/drawing/2014/main" xmlns="" id="{2B5E64CD-D21B-4294-A239-C8E5624DC3E5}"/>
              </a:ext>
            </a:extLst>
          </p:cNvPr>
          <p:cNvSpPr txBox="1">
            <a:spLocks/>
          </p:cNvSpPr>
          <p:nvPr/>
        </p:nvSpPr>
        <p:spPr>
          <a:xfrm>
            <a:off x="393025" y="1109968"/>
            <a:ext cx="8229600" cy="562166"/>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GB" sz="2100" b="0" dirty="0"/>
              <a:t>Make 7</a:t>
            </a:r>
          </a:p>
        </p:txBody>
      </p:sp>
      <p:sp>
        <p:nvSpPr>
          <p:cNvPr id="15" name="Rectangle 14">
            <a:extLst>
              <a:ext uri="{FF2B5EF4-FFF2-40B4-BE49-F238E27FC236}">
                <a16:creationId xmlns:a16="http://schemas.microsoft.com/office/drawing/2014/main" xmlns="" id="{13118508-08AE-4212-BBE2-36F1BDE08841}"/>
              </a:ext>
            </a:extLst>
          </p:cNvPr>
          <p:cNvSpPr/>
          <p:nvPr/>
        </p:nvSpPr>
        <p:spPr>
          <a:xfrm>
            <a:off x="6681714" y="5738850"/>
            <a:ext cx="2419573" cy="207749"/>
          </a:xfrm>
          <a:prstGeom prst="rect">
            <a:avLst/>
          </a:prstGeom>
        </p:spPr>
        <p:txBody>
          <a:bodyPr wrap="non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16" name="TextBox 15">
            <a:extLst>
              <a:ext uri="{FF2B5EF4-FFF2-40B4-BE49-F238E27FC236}">
                <a16:creationId xmlns:a16="http://schemas.microsoft.com/office/drawing/2014/main" xmlns="" id="{7CC68B70-37B1-4AF5-A85E-9428102A300E}"/>
              </a:ext>
            </a:extLst>
          </p:cNvPr>
          <p:cNvSpPr txBox="1"/>
          <p:nvPr/>
        </p:nvSpPr>
        <p:spPr>
          <a:xfrm>
            <a:off x="2872464" y="4971743"/>
            <a:ext cx="3399073"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panose="020B0502020202020204" pitchFamily="34" charset="0"/>
              </a:rPr>
              <a:t>5 needs _____ to make _____ .</a:t>
            </a:r>
          </a:p>
        </p:txBody>
      </p:sp>
    </p:spTree>
    <p:extLst>
      <p:ext uri="{BB962C8B-B14F-4D97-AF65-F5344CB8AC3E}">
        <p14:creationId xmlns:p14="http://schemas.microsoft.com/office/powerpoint/2010/main" val="24661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Number Sense</a:t>
            </a:r>
            <a:endParaRPr lang="en-GB" b="1" dirty="0"/>
          </a:p>
        </p:txBody>
      </p:sp>
      <p:sp>
        <p:nvSpPr>
          <p:cNvPr id="3" name="Content Placeholder 2"/>
          <p:cNvSpPr>
            <a:spLocks noGrp="1"/>
          </p:cNvSpPr>
          <p:nvPr>
            <p:ph idx="1"/>
          </p:nvPr>
        </p:nvSpPr>
        <p:spPr/>
        <p:txBody>
          <a:bodyPr>
            <a:normAutofit fontScale="85000" lnSpcReduction="10000"/>
          </a:bodyPr>
          <a:lstStyle/>
          <a:p>
            <a:r>
              <a:rPr lang="en-GB" b="1" dirty="0" smtClean="0"/>
              <a:t>Number facts &amp; arithmetic:</a:t>
            </a:r>
          </a:p>
          <a:p>
            <a:pPr marL="0" indent="0">
              <a:buNone/>
            </a:pPr>
            <a:r>
              <a:rPr lang="en-GB" dirty="0" smtClean="0"/>
              <a:t>The quick recall of number facts up to 10 is vital for fluency in maths later in school.  </a:t>
            </a:r>
          </a:p>
          <a:p>
            <a:pPr marL="0" indent="0">
              <a:buNone/>
            </a:pPr>
            <a:r>
              <a:rPr lang="en-GB" dirty="0" smtClean="0"/>
              <a:t>A systematic approach is crucial. The use good models and representations supports learners to quickly recall number facts.  They will then be able to recall these facts much more quickly and accurately in the future. They then can become secure in knowing the number facts across 10 and up to 20.</a:t>
            </a:r>
          </a:p>
          <a:p>
            <a:pPr marL="0" indent="0">
              <a:buNone/>
            </a:pPr>
            <a:r>
              <a:rPr lang="en-GB" dirty="0" smtClean="0"/>
              <a:t>Important that they become confident with number facts and that they no longer need to count on or back.</a:t>
            </a:r>
            <a:endParaRPr lang="en-GB" dirty="0"/>
          </a:p>
        </p:txBody>
      </p:sp>
    </p:spTree>
    <p:extLst>
      <p:ext uri="{BB962C8B-B14F-4D97-AF65-F5344CB8AC3E}">
        <p14:creationId xmlns:p14="http://schemas.microsoft.com/office/powerpoint/2010/main" val="396082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910D93-7ADF-4599-8A32-187C25FAB3EA}"/>
              </a:ext>
            </a:extLst>
          </p:cNvPr>
          <p:cNvPicPr>
            <a:picLocks noChangeAspect="1"/>
          </p:cNvPicPr>
          <p:nvPr/>
        </p:nvPicPr>
        <p:blipFill>
          <a:blip r:embed="rId2"/>
          <a:stretch>
            <a:fillRect/>
          </a:stretch>
        </p:blipFill>
        <p:spPr>
          <a:xfrm>
            <a:off x="2650747" y="1525003"/>
            <a:ext cx="1921253" cy="3807995"/>
          </a:xfrm>
          <a:prstGeom prst="rect">
            <a:avLst/>
          </a:prstGeom>
        </p:spPr>
      </p:pic>
      <p:pic>
        <p:nvPicPr>
          <p:cNvPr id="4" name="Picture 4">
            <a:extLst>
              <a:ext uri="{FF2B5EF4-FFF2-40B4-BE49-F238E27FC236}">
                <a16:creationId xmlns:a16="http://schemas.microsoft.com/office/drawing/2014/main" xmlns="" id="{E20CE36D-D9BF-4CA2-8694-69A35D4E90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955"/>
          <a:stretch/>
        </p:blipFill>
        <p:spPr bwMode="auto">
          <a:xfrm>
            <a:off x="4759479" y="2718385"/>
            <a:ext cx="4088307" cy="2614613"/>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xmlns="" id="{F50927F0-4F02-4030-B3C9-CB6952C8DEC8}"/>
              </a:ext>
            </a:extLst>
          </p:cNvPr>
          <p:cNvSpPr/>
          <p:nvPr/>
        </p:nvSpPr>
        <p:spPr>
          <a:xfrm>
            <a:off x="5372066" y="1678303"/>
            <a:ext cx="2863133" cy="689689"/>
          </a:xfrm>
          <a:prstGeom prst="wedgeRoundRectCallout">
            <a:avLst>
              <a:gd name="adj1" fmla="val 16951"/>
              <a:gd name="adj2" fmla="val 10197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sz="2100" kern="0" dirty="0">
                <a:solidFill>
                  <a:prstClr val="white"/>
                </a:solidFill>
                <a:latin typeface="Century Gothic" panose="020B0502020202020204" pitchFamily="34" charset="0"/>
              </a:rPr>
              <a:t>It’s my shape!</a:t>
            </a:r>
            <a:endParaRPr lang="en-GB" sz="2100" kern="0" dirty="0">
              <a:solidFill>
                <a:prstClr val="white"/>
              </a:solidFill>
              <a:latin typeface="Century Gothic" panose="020B0502020202020204" pitchFamily="34" charset="0"/>
            </a:endParaRPr>
          </a:p>
        </p:txBody>
      </p:sp>
      <p:sp>
        <p:nvSpPr>
          <p:cNvPr id="6" name="Oval 5">
            <a:extLst>
              <a:ext uri="{FF2B5EF4-FFF2-40B4-BE49-F238E27FC236}">
                <a16:creationId xmlns:a16="http://schemas.microsoft.com/office/drawing/2014/main" xmlns="" id="{4A41174D-6859-4150-AFA5-5E9C0AB17703}"/>
              </a:ext>
            </a:extLst>
          </p:cNvPr>
          <p:cNvSpPr/>
          <p:nvPr/>
        </p:nvSpPr>
        <p:spPr>
          <a:xfrm>
            <a:off x="2787232" y="4478048"/>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 name="Oval 6">
            <a:extLst>
              <a:ext uri="{FF2B5EF4-FFF2-40B4-BE49-F238E27FC236}">
                <a16:creationId xmlns:a16="http://schemas.microsoft.com/office/drawing/2014/main" xmlns="" id="{159B338C-2E0C-4DBE-AF2B-9C17C0F7A290}"/>
              </a:ext>
            </a:extLst>
          </p:cNvPr>
          <p:cNvSpPr/>
          <p:nvPr/>
        </p:nvSpPr>
        <p:spPr>
          <a:xfrm>
            <a:off x="2787232" y="3556416"/>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8" name="Oval 7">
            <a:extLst>
              <a:ext uri="{FF2B5EF4-FFF2-40B4-BE49-F238E27FC236}">
                <a16:creationId xmlns:a16="http://schemas.microsoft.com/office/drawing/2014/main" xmlns="" id="{2A154F3D-5093-4A60-856F-1CFDE904F581}"/>
              </a:ext>
            </a:extLst>
          </p:cNvPr>
          <p:cNvSpPr/>
          <p:nvPr/>
        </p:nvSpPr>
        <p:spPr>
          <a:xfrm>
            <a:off x="2787232" y="2599935"/>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9" name="Oval 8">
            <a:extLst>
              <a:ext uri="{FF2B5EF4-FFF2-40B4-BE49-F238E27FC236}">
                <a16:creationId xmlns:a16="http://schemas.microsoft.com/office/drawing/2014/main" xmlns="" id="{F6933E36-909C-4535-B389-D81984C49B86}"/>
              </a:ext>
            </a:extLst>
          </p:cNvPr>
          <p:cNvSpPr/>
          <p:nvPr/>
        </p:nvSpPr>
        <p:spPr>
          <a:xfrm>
            <a:off x="2787232" y="1678303"/>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 name="Oval 9">
            <a:extLst>
              <a:ext uri="{FF2B5EF4-FFF2-40B4-BE49-F238E27FC236}">
                <a16:creationId xmlns:a16="http://schemas.microsoft.com/office/drawing/2014/main" xmlns="" id="{E887746C-C1B8-48AD-9B21-0670E2FCACE2}"/>
              </a:ext>
            </a:extLst>
          </p:cNvPr>
          <p:cNvSpPr/>
          <p:nvPr/>
        </p:nvSpPr>
        <p:spPr>
          <a:xfrm>
            <a:off x="3721340" y="4478048"/>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1" name="Oval 10">
            <a:extLst>
              <a:ext uri="{FF2B5EF4-FFF2-40B4-BE49-F238E27FC236}">
                <a16:creationId xmlns:a16="http://schemas.microsoft.com/office/drawing/2014/main" xmlns="" id="{003184E8-84FE-40E1-A790-4297D4ED356E}"/>
              </a:ext>
            </a:extLst>
          </p:cNvPr>
          <p:cNvSpPr/>
          <p:nvPr/>
        </p:nvSpPr>
        <p:spPr>
          <a:xfrm>
            <a:off x="3721340" y="3539082"/>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2" name="Oval 11">
            <a:extLst>
              <a:ext uri="{FF2B5EF4-FFF2-40B4-BE49-F238E27FC236}">
                <a16:creationId xmlns:a16="http://schemas.microsoft.com/office/drawing/2014/main" xmlns="" id="{4069D518-0216-4173-91B0-35E31A5C65D0}"/>
              </a:ext>
            </a:extLst>
          </p:cNvPr>
          <p:cNvSpPr/>
          <p:nvPr/>
        </p:nvSpPr>
        <p:spPr>
          <a:xfrm>
            <a:off x="3721340" y="2599935"/>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3" name="Oval 12">
            <a:extLst>
              <a:ext uri="{FF2B5EF4-FFF2-40B4-BE49-F238E27FC236}">
                <a16:creationId xmlns:a16="http://schemas.microsoft.com/office/drawing/2014/main" xmlns="" id="{4B40033D-771F-4CE9-AC21-D6371134DBFC}"/>
              </a:ext>
            </a:extLst>
          </p:cNvPr>
          <p:cNvSpPr/>
          <p:nvPr/>
        </p:nvSpPr>
        <p:spPr>
          <a:xfrm>
            <a:off x="3721340" y="1678303"/>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5" name="Rectangle 14">
            <a:extLst>
              <a:ext uri="{FF2B5EF4-FFF2-40B4-BE49-F238E27FC236}">
                <a16:creationId xmlns:a16="http://schemas.microsoft.com/office/drawing/2014/main" xmlns="" id="{87B53F64-F533-472B-B9CF-853BC668374A}"/>
              </a:ext>
            </a:extLst>
          </p:cNvPr>
          <p:cNvSpPr/>
          <p:nvPr/>
        </p:nvSpPr>
        <p:spPr>
          <a:xfrm>
            <a:off x="3383280" y="5738850"/>
            <a:ext cx="5718007" cy="207749"/>
          </a:xfrm>
          <a:prstGeom prst="rect">
            <a:avLst/>
          </a:prstGeom>
        </p:spPr>
        <p:txBody>
          <a:bodyPr wrap="square" lIns="68580" tIns="34290" rIns="68580" bIns="34290" anchor="t">
            <a:spAutoFit/>
          </a:bodyPr>
          <a:lstStyle/>
          <a:p>
            <a:pPr algn="r">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14" name="Title 2">
            <a:extLst>
              <a:ext uri="{FF2B5EF4-FFF2-40B4-BE49-F238E27FC236}">
                <a16:creationId xmlns:a16="http://schemas.microsoft.com/office/drawing/2014/main" xmlns="" id="{9BF9B4E7-B601-B7F3-AEE8-5C1375CBC29F}"/>
              </a:ext>
            </a:extLst>
          </p:cNvPr>
          <p:cNvSpPr>
            <a:spLocks noGrp="1"/>
          </p:cNvSpPr>
          <p:nvPr/>
        </p:nvSpPr>
        <p:spPr>
          <a:xfrm>
            <a:off x="211142" y="1053712"/>
            <a:ext cx="8229600" cy="736588"/>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r>
              <a:rPr lang="en-US" sz="2325" b="0" dirty="0"/>
              <a:t>Use your 8-grid to find all the ways to make 8.</a:t>
            </a:r>
            <a:endParaRPr lang="en-GB" sz="2325" b="0" dirty="0"/>
          </a:p>
        </p:txBody>
      </p:sp>
    </p:spTree>
    <p:extLst>
      <p:ext uri="{BB962C8B-B14F-4D97-AF65-F5344CB8AC3E}">
        <p14:creationId xmlns:p14="http://schemas.microsoft.com/office/powerpoint/2010/main" val="2111963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910D93-7ADF-4599-8A32-187C25FAB3EA}"/>
              </a:ext>
            </a:extLst>
          </p:cNvPr>
          <p:cNvPicPr>
            <a:picLocks noChangeAspect="1"/>
          </p:cNvPicPr>
          <p:nvPr/>
        </p:nvPicPr>
        <p:blipFill>
          <a:blip r:embed="rId2"/>
          <a:stretch>
            <a:fillRect/>
          </a:stretch>
        </p:blipFill>
        <p:spPr>
          <a:xfrm>
            <a:off x="2650747" y="1525003"/>
            <a:ext cx="1921253" cy="3807995"/>
          </a:xfrm>
          <a:prstGeom prst="rect">
            <a:avLst/>
          </a:prstGeom>
        </p:spPr>
      </p:pic>
      <p:sp>
        <p:nvSpPr>
          <p:cNvPr id="6" name="Oval 5">
            <a:extLst>
              <a:ext uri="{FF2B5EF4-FFF2-40B4-BE49-F238E27FC236}">
                <a16:creationId xmlns:a16="http://schemas.microsoft.com/office/drawing/2014/main" xmlns="" id="{4A41174D-6859-4150-AFA5-5E9C0AB17703}"/>
              </a:ext>
            </a:extLst>
          </p:cNvPr>
          <p:cNvSpPr/>
          <p:nvPr/>
        </p:nvSpPr>
        <p:spPr>
          <a:xfrm>
            <a:off x="2787232" y="4478048"/>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7" name="Oval 6">
            <a:extLst>
              <a:ext uri="{FF2B5EF4-FFF2-40B4-BE49-F238E27FC236}">
                <a16:creationId xmlns:a16="http://schemas.microsoft.com/office/drawing/2014/main" xmlns="" id="{159B338C-2E0C-4DBE-AF2B-9C17C0F7A290}"/>
              </a:ext>
            </a:extLst>
          </p:cNvPr>
          <p:cNvSpPr/>
          <p:nvPr/>
        </p:nvSpPr>
        <p:spPr>
          <a:xfrm>
            <a:off x="2787232" y="3556416"/>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8" name="Oval 7">
            <a:extLst>
              <a:ext uri="{FF2B5EF4-FFF2-40B4-BE49-F238E27FC236}">
                <a16:creationId xmlns:a16="http://schemas.microsoft.com/office/drawing/2014/main" xmlns="" id="{2A154F3D-5093-4A60-856F-1CFDE904F581}"/>
              </a:ext>
            </a:extLst>
          </p:cNvPr>
          <p:cNvSpPr/>
          <p:nvPr/>
        </p:nvSpPr>
        <p:spPr>
          <a:xfrm>
            <a:off x="2787232" y="2599935"/>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9" name="Oval 8">
            <a:extLst>
              <a:ext uri="{FF2B5EF4-FFF2-40B4-BE49-F238E27FC236}">
                <a16:creationId xmlns:a16="http://schemas.microsoft.com/office/drawing/2014/main" xmlns="" id="{F6933E36-909C-4535-B389-D81984C49B86}"/>
              </a:ext>
            </a:extLst>
          </p:cNvPr>
          <p:cNvSpPr/>
          <p:nvPr/>
        </p:nvSpPr>
        <p:spPr>
          <a:xfrm>
            <a:off x="2787232" y="1678303"/>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0" name="Oval 9">
            <a:extLst>
              <a:ext uri="{FF2B5EF4-FFF2-40B4-BE49-F238E27FC236}">
                <a16:creationId xmlns:a16="http://schemas.microsoft.com/office/drawing/2014/main" xmlns="" id="{E887746C-C1B8-48AD-9B21-0670E2FCACE2}"/>
              </a:ext>
            </a:extLst>
          </p:cNvPr>
          <p:cNvSpPr/>
          <p:nvPr/>
        </p:nvSpPr>
        <p:spPr>
          <a:xfrm>
            <a:off x="3721340" y="4478048"/>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1" name="Oval 10">
            <a:extLst>
              <a:ext uri="{FF2B5EF4-FFF2-40B4-BE49-F238E27FC236}">
                <a16:creationId xmlns:a16="http://schemas.microsoft.com/office/drawing/2014/main" xmlns="" id="{003184E8-84FE-40E1-A790-4297D4ED356E}"/>
              </a:ext>
            </a:extLst>
          </p:cNvPr>
          <p:cNvSpPr/>
          <p:nvPr/>
        </p:nvSpPr>
        <p:spPr>
          <a:xfrm>
            <a:off x="3721340" y="3539082"/>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2" name="Oval 11">
            <a:extLst>
              <a:ext uri="{FF2B5EF4-FFF2-40B4-BE49-F238E27FC236}">
                <a16:creationId xmlns:a16="http://schemas.microsoft.com/office/drawing/2014/main" xmlns="" id="{4069D518-0216-4173-91B0-35E31A5C65D0}"/>
              </a:ext>
            </a:extLst>
          </p:cNvPr>
          <p:cNvSpPr/>
          <p:nvPr/>
        </p:nvSpPr>
        <p:spPr>
          <a:xfrm>
            <a:off x="3721340" y="2599935"/>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3" name="Oval 12">
            <a:extLst>
              <a:ext uri="{FF2B5EF4-FFF2-40B4-BE49-F238E27FC236}">
                <a16:creationId xmlns:a16="http://schemas.microsoft.com/office/drawing/2014/main" xmlns="" id="{4B40033D-771F-4CE9-AC21-D6371134DBFC}"/>
              </a:ext>
            </a:extLst>
          </p:cNvPr>
          <p:cNvSpPr/>
          <p:nvPr/>
        </p:nvSpPr>
        <p:spPr>
          <a:xfrm>
            <a:off x="3721340" y="1678303"/>
            <a:ext cx="702000" cy="7016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4" name="Oval 13">
            <a:extLst>
              <a:ext uri="{FF2B5EF4-FFF2-40B4-BE49-F238E27FC236}">
                <a16:creationId xmlns:a16="http://schemas.microsoft.com/office/drawing/2014/main" xmlns="" id="{19ADB00E-C156-4288-9A37-F736A0D7C1A7}"/>
              </a:ext>
            </a:extLst>
          </p:cNvPr>
          <p:cNvSpPr/>
          <p:nvPr/>
        </p:nvSpPr>
        <p:spPr>
          <a:xfrm>
            <a:off x="3721340" y="1678303"/>
            <a:ext cx="702000" cy="701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a:endParaRPr>
          </a:p>
        </p:txBody>
      </p:sp>
      <p:sp>
        <p:nvSpPr>
          <p:cNvPr id="15" name="Oval 14">
            <a:extLst>
              <a:ext uri="{FF2B5EF4-FFF2-40B4-BE49-F238E27FC236}">
                <a16:creationId xmlns:a16="http://schemas.microsoft.com/office/drawing/2014/main" xmlns="" id="{2B529BAA-1FFA-4637-8D3A-11D7686BEAF8}"/>
              </a:ext>
            </a:extLst>
          </p:cNvPr>
          <p:cNvSpPr/>
          <p:nvPr/>
        </p:nvSpPr>
        <p:spPr>
          <a:xfrm>
            <a:off x="2787232" y="1678303"/>
            <a:ext cx="702000" cy="701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a:endParaRPr>
          </a:p>
        </p:txBody>
      </p:sp>
      <p:sp>
        <p:nvSpPr>
          <p:cNvPr id="16" name="TextBox 15">
            <a:extLst>
              <a:ext uri="{FF2B5EF4-FFF2-40B4-BE49-F238E27FC236}">
                <a16:creationId xmlns:a16="http://schemas.microsoft.com/office/drawing/2014/main" xmlns="" id="{847FFD51-E2B4-45FB-8533-2D1C4F873574}"/>
              </a:ext>
            </a:extLst>
          </p:cNvPr>
          <p:cNvSpPr txBox="1"/>
          <p:nvPr/>
        </p:nvSpPr>
        <p:spPr>
          <a:xfrm>
            <a:off x="5193222" y="4497098"/>
            <a:ext cx="344023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r>
              <a:rPr lang="en-GB" sz="1350" dirty="0">
                <a:solidFill>
                  <a:srgbClr val="585858"/>
                </a:solidFill>
                <a:latin typeface="Century Gothic" panose="020B0502020202020204" pitchFamily="34" charset="0"/>
              </a:rPr>
              <a:t>8 is made of _____ and _____ ; </a:t>
            </a:r>
          </a:p>
          <a:p>
            <a:pPr algn="ctr" defTabSz="685800"/>
            <a:r>
              <a:rPr lang="en-GB" sz="1350" dirty="0">
                <a:solidFill>
                  <a:srgbClr val="585858"/>
                </a:solidFill>
                <a:latin typeface="Century Gothic" panose="020B0502020202020204" pitchFamily="34" charset="0"/>
              </a:rPr>
              <a:t>_____ and _____ make 8.</a:t>
            </a:r>
          </a:p>
        </p:txBody>
      </p:sp>
      <p:sp>
        <p:nvSpPr>
          <p:cNvPr id="17" name="Oval 16">
            <a:extLst>
              <a:ext uri="{FF2B5EF4-FFF2-40B4-BE49-F238E27FC236}">
                <a16:creationId xmlns:a16="http://schemas.microsoft.com/office/drawing/2014/main" xmlns="" id="{F74D7B94-D5C4-4930-A07B-595EA8102E16}"/>
              </a:ext>
            </a:extLst>
          </p:cNvPr>
          <p:cNvSpPr/>
          <p:nvPr/>
        </p:nvSpPr>
        <p:spPr>
          <a:xfrm>
            <a:off x="3720131" y="2598332"/>
            <a:ext cx="702000" cy="701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a:endParaRPr>
          </a:p>
        </p:txBody>
      </p:sp>
      <p:sp>
        <p:nvSpPr>
          <p:cNvPr id="18" name="Oval 17">
            <a:extLst>
              <a:ext uri="{FF2B5EF4-FFF2-40B4-BE49-F238E27FC236}">
                <a16:creationId xmlns:a16="http://schemas.microsoft.com/office/drawing/2014/main" xmlns="" id="{C72E93FD-94BE-4481-A4B1-668741D9450B}"/>
              </a:ext>
            </a:extLst>
          </p:cNvPr>
          <p:cNvSpPr/>
          <p:nvPr/>
        </p:nvSpPr>
        <p:spPr>
          <a:xfrm>
            <a:off x="2787232" y="2598331"/>
            <a:ext cx="702000" cy="701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a:endParaRPr>
          </a:p>
        </p:txBody>
      </p:sp>
      <p:sp>
        <p:nvSpPr>
          <p:cNvPr id="19" name="Oval 18">
            <a:extLst>
              <a:ext uri="{FF2B5EF4-FFF2-40B4-BE49-F238E27FC236}">
                <a16:creationId xmlns:a16="http://schemas.microsoft.com/office/drawing/2014/main" xmlns="" id="{666AEDFB-722F-4B93-B1BA-9E3D15C150E6}"/>
              </a:ext>
            </a:extLst>
          </p:cNvPr>
          <p:cNvSpPr/>
          <p:nvPr/>
        </p:nvSpPr>
        <p:spPr>
          <a:xfrm>
            <a:off x="3720131" y="3539574"/>
            <a:ext cx="702000" cy="701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a:endParaRPr>
          </a:p>
        </p:txBody>
      </p:sp>
      <p:sp>
        <p:nvSpPr>
          <p:cNvPr id="20" name="Oval 19">
            <a:extLst>
              <a:ext uri="{FF2B5EF4-FFF2-40B4-BE49-F238E27FC236}">
                <a16:creationId xmlns:a16="http://schemas.microsoft.com/office/drawing/2014/main" xmlns="" id="{8DF3BECE-37F4-45B2-9BCF-18FF22BDBB06}"/>
              </a:ext>
            </a:extLst>
          </p:cNvPr>
          <p:cNvSpPr/>
          <p:nvPr/>
        </p:nvSpPr>
        <p:spPr>
          <a:xfrm>
            <a:off x="2786024" y="3555307"/>
            <a:ext cx="702000" cy="701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a:endParaRPr>
          </a:p>
        </p:txBody>
      </p:sp>
      <p:sp>
        <p:nvSpPr>
          <p:cNvPr id="21" name="Oval 20">
            <a:extLst>
              <a:ext uri="{FF2B5EF4-FFF2-40B4-BE49-F238E27FC236}">
                <a16:creationId xmlns:a16="http://schemas.microsoft.com/office/drawing/2014/main" xmlns="" id="{A401F591-507B-4B37-A60E-4453FC8843A0}"/>
              </a:ext>
            </a:extLst>
          </p:cNvPr>
          <p:cNvSpPr/>
          <p:nvPr/>
        </p:nvSpPr>
        <p:spPr>
          <a:xfrm>
            <a:off x="3720131" y="4478048"/>
            <a:ext cx="702000" cy="701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a:endParaRPr>
          </a:p>
        </p:txBody>
      </p:sp>
      <p:sp>
        <p:nvSpPr>
          <p:cNvPr id="22" name="Rectangle 21">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Tree>
    <p:extLst>
      <p:ext uri="{BB962C8B-B14F-4D97-AF65-F5344CB8AC3E}">
        <p14:creationId xmlns:p14="http://schemas.microsoft.com/office/powerpoint/2010/main" val="20497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Mastering Number?</a:t>
            </a:r>
            <a:endParaRPr lang="en-GB" dirty="0"/>
          </a:p>
        </p:txBody>
      </p:sp>
      <p:sp>
        <p:nvSpPr>
          <p:cNvPr id="3" name="Content Placeholder 2"/>
          <p:cNvSpPr>
            <a:spLocks noGrp="1"/>
          </p:cNvSpPr>
          <p:nvPr>
            <p:ph idx="1"/>
          </p:nvPr>
        </p:nvSpPr>
        <p:spPr/>
        <p:txBody>
          <a:bodyPr/>
          <a:lstStyle/>
          <a:p>
            <a:r>
              <a:rPr lang="en-GB" dirty="0" smtClean="0"/>
              <a:t>Number sense and fluency</a:t>
            </a:r>
          </a:p>
          <a:p>
            <a:r>
              <a:rPr lang="en-GB" dirty="0" smtClean="0"/>
              <a:t>Number facts</a:t>
            </a:r>
          </a:p>
          <a:p>
            <a:r>
              <a:rPr lang="en-GB" dirty="0" smtClean="0"/>
              <a:t>Confidence</a:t>
            </a:r>
          </a:p>
          <a:p>
            <a:pPr marL="0" indent="0">
              <a:buNone/>
            </a:pPr>
            <a:r>
              <a:rPr lang="en-GB" sz="2800" dirty="0" smtClean="0"/>
              <a:t>Developing learners confidence with number facts.  Helping learners to think mathematically, flexibly and be able to problem solve.</a:t>
            </a:r>
          </a:p>
          <a:p>
            <a:pPr marL="0" indent="0">
              <a:buNone/>
            </a:pPr>
            <a:r>
              <a:rPr lang="en-GB" sz="2800" dirty="0" smtClean="0"/>
              <a:t>Whole class teaching programme.  4 additional sessions of maths a week for around 15/20 minutes.</a:t>
            </a:r>
          </a:p>
          <a:p>
            <a:pPr marL="0" indent="0">
              <a:buNone/>
            </a:pPr>
            <a:endParaRPr lang="en-GB" dirty="0" smtClean="0"/>
          </a:p>
        </p:txBody>
      </p:sp>
    </p:spTree>
    <p:extLst>
      <p:ext uri="{BB962C8B-B14F-4D97-AF65-F5344CB8AC3E}">
        <p14:creationId xmlns:p14="http://schemas.microsoft.com/office/powerpoint/2010/main" val="3934769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xmlns="" id="{6745714C-B8D4-4F4E-A56D-2A74633C60F2}"/>
              </a:ext>
            </a:extLst>
          </p:cNvPr>
          <p:cNvGraphicFramePr>
            <a:graphicFrameLocks noGrp="1"/>
          </p:cNvGraphicFramePr>
          <p:nvPr>
            <p:extLst>
              <p:ext uri="{D42A27DB-BD31-4B8C-83A1-F6EECF244321}">
                <p14:modId xmlns:p14="http://schemas.microsoft.com/office/powerpoint/2010/main" val="3779113756"/>
              </p:ext>
            </p:extLst>
          </p:nvPr>
        </p:nvGraphicFramePr>
        <p:xfrm>
          <a:off x="1524000" y="2157004"/>
          <a:ext cx="6096000" cy="287740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6944933"/>
                    </a:ext>
                  </a:extLst>
                </a:gridCol>
                <a:gridCol w="3048000">
                  <a:extLst>
                    <a:ext uri="{9D8B030D-6E8A-4147-A177-3AD203B41FA5}">
                      <a16:colId xmlns:a16="http://schemas.microsoft.com/office/drawing/2014/main" xmlns="" val="2597816970"/>
                    </a:ext>
                  </a:extLst>
                </a:gridCol>
              </a:tblGrid>
              <a:tr h="3836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85858"/>
                          </a:solidFill>
                          <a:effectLst/>
                          <a:uLnTx/>
                          <a:uFillTx/>
                          <a:latin typeface="Century Gothic" panose="020B0502020202020204" pitchFamily="34" charset="0"/>
                          <a:ea typeface="+mn-ea"/>
                          <a:cs typeface="Arial" panose="020B0604020202020204" pitchFamily="34" charset="0"/>
                        </a:rPr>
                        <a:t>Even + Even</a:t>
                      </a:r>
                      <a:endParaRPr lang="en-GB" sz="1000" b="1" dirty="0">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85858"/>
                          </a:solidFill>
                          <a:effectLst/>
                          <a:uLnTx/>
                          <a:uFillTx/>
                          <a:latin typeface="Century Gothic" panose="020B0502020202020204" pitchFamily="34" charset="0"/>
                          <a:ea typeface="+mn-ea"/>
                          <a:cs typeface="Arial" panose="020B0604020202020204" pitchFamily="34" charset="0"/>
                        </a:rPr>
                        <a:t>Odd + Odd</a:t>
                      </a:r>
                      <a:endParaRPr kumimoji="0" lang="en-GB"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1323950"/>
                  </a:ext>
                </a:extLst>
              </a:tr>
              <a:tr h="2493748">
                <a:tc>
                  <a:txBody>
                    <a:bodyPr/>
                    <a:lstStyle/>
                    <a:p>
                      <a:endParaRPr lang="en-GB"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0154445"/>
                  </a:ext>
                </a:extLst>
              </a:tr>
            </a:tbl>
          </a:graphicData>
        </a:graphic>
      </p:graphicFrame>
      <p:sp>
        <p:nvSpPr>
          <p:cNvPr id="5" name="TextBox 4">
            <a:extLst>
              <a:ext uri="{FF2B5EF4-FFF2-40B4-BE49-F238E27FC236}">
                <a16:creationId xmlns:a16="http://schemas.microsoft.com/office/drawing/2014/main" xmlns="" id="{BE027327-419B-4576-BF51-296BE825179C}"/>
              </a:ext>
            </a:extLst>
          </p:cNvPr>
          <p:cNvSpPr txBox="1"/>
          <p:nvPr/>
        </p:nvSpPr>
        <p:spPr>
          <a:xfrm>
            <a:off x="2393830" y="2913816"/>
            <a:ext cx="1293019" cy="507831"/>
          </a:xfrm>
          <a:prstGeom prst="rect">
            <a:avLst/>
          </a:prstGeom>
          <a:noFill/>
        </p:spPr>
        <p:txBody>
          <a:bodyPr wrap="square" rtlCol="0">
            <a:spAutoFit/>
          </a:bodyPr>
          <a:lstStyle/>
          <a:p>
            <a:pPr algn="ctr" defTabSz="685800"/>
            <a:r>
              <a:rPr lang="en-GB" sz="2700" dirty="0">
                <a:solidFill>
                  <a:srgbClr val="585858"/>
                </a:solidFill>
                <a:latin typeface="Century Gothic" panose="020B0502020202020204" pitchFamily="34" charset="0"/>
              </a:rPr>
              <a:t>4 + 4</a:t>
            </a:r>
          </a:p>
        </p:txBody>
      </p:sp>
      <p:sp>
        <p:nvSpPr>
          <p:cNvPr id="17" name="Rectangle 16">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7" name="Picture 6">
            <a:extLst>
              <a:ext uri="{FF2B5EF4-FFF2-40B4-BE49-F238E27FC236}">
                <a16:creationId xmlns:a16="http://schemas.microsoft.com/office/drawing/2014/main" xmlns="" id="{8D8FD8D1-4B7B-4563-94BE-30DC9BEA3472}"/>
              </a:ext>
            </a:extLst>
          </p:cNvPr>
          <p:cNvPicPr>
            <a:picLocks noChangeAspect="1"/>
          </p:cNvPicPr>
          <p:nvPr/>
        </p:nvPicPr>
        <p:blipFill>
          <a:blip r:embed="rId3"/>
          <a:stretch>
            <a:fillRect/>
          </a:stretch>
        </p:blipFill>
        <p:spPr>
          <a:xfrm rot="5400000">
            <a:off x="4096470" y="679426"/>
            <a:ext cx="951059" cy="1806097"/>
          </a:xfrm>
          <a:prstGeom prst="rect">
            <a:avLst/>
          </a:prstGeom>
        </p:spPr>
      </p:pic>
      <p:pic>
        <p:nvPicPr>
          <p:cNvPr id="18" name="Picture 17">
            <a:extLst>
              <a:ext uri="{FF2B5EF4-FFF2-40B4-BE49-F238E27FC236}">
                <a16:creationId xmlns:a16="http://schemas.microsoft.com/office/drawing/2014/main" xmlns="" id="{67310A8D-3710-440B-8C41-07349597F6DD}"/>
              </a:ext>
            </a:extLst>
          </p:cNvPr>
          <p:cNvPicPr>
            <a:picLocks noChangeAspect="1"/>
          </p:cNvPicPr>
          <p:nvPr/>
        </p:nvPicPr>
        <p:blipFill>
          <a:blip r:embed="rId4"/>
          <a:stretch>
            <a:fillRect/>
          </a:stretch>
        </p:blipFill>
        <p:spPr>
          <a:xfrm rot="5400000">
            <a:off x="4096470" y="679426"/>
            <a:ext cx="951059" cy="1806097"/>
          </a:xfrm>
          <a:prstGeom prst="rect">
            <a:avLst/>
          </a:prstGeom>
        </p:spPr>
      </p:pic>
      <p:sp>
        <p:nvSpPr>
          <p:cNvPr id="19" name="TextBox 18">
            <a:extLst>
              <a:ext uri="{FF2B5EF4-FFF2-40B4-BE49-F238E27FC236}">
                <a16:creationId xmlns:a16="http://schemas.microsoft.com/office/drawing/2014/main" xmlns="" id="{04F8F9FD-CF90-46E4-8BC7-5D17C3F936AC}"/>
              </a:ext>
            </a:extLst>
          </p:cNvPr>
          <p:cNvSpPr txBox="1"/>
          <p:nvPr/>
        </p:nvSpPr>
        <p:spPr>
          <a:xfrm>
            <a:off x="5457152" y="2913816"/>
            <a:ext cx="1293019" cy="507831"/>
          </a:xfrm>
          <a:prstGeom prst="rect">
            <a:avLst/>
          </a:prstGeom>
          <a:noFill/>
        </p:spPr>
        <p:txBody>
          <a:bodyPr wrap="square" rtlCol="0">
            <a:spAutoFit/>
          </a:bodyPr>
          <a:lstStyle/>
          <a:p>
            <a:pPr algn="ctr" defTabSz="685800"/>
            <a:r>
              <a:rPr lang="en-GB" sz="2700" dirty="0">
                <a:solidFill>
                  <a:srgbClr val="585858"/>
                </a:solidFill>
                <a:latin typeface="Century Gothic" panose="020B0502020202020204" pitchFamily="34" charset="0"/>
              </a:rPr>
              <a:t>7 + 1</a:t>
            </a:r>
          </a:p>
        </p:txBody>
      </p:sp>
      <p:sp>
        <p:nvSpPr>
          <p:cNvPr id="20" name="TextBox 19">
            <a:extLst>
              <a:ext uri="{FF2B5EF4-FFF2-40B4-BE49-F238E27FC236}">
                <a16:creationId xmlns:a16="http://schemas.microsoft.com/office/drawing/2014/main" xmlns="" id="{B4689C3D-5FF9-48D9-8F2D-10DBA6A57C38}"/>
              </a:ext>
            </a:extLst>
          </p:cNvPr>
          <p:cNvSpPr txBox="1"/>
          <p:nvPr/>
        </p:nvSpPr>
        <p:spPr>
          <a:xfrm>
            <a:off x="5457153" y="3442038"/>
            <a:ext cx="1293019" cy="507831"/>
          </a:xfrm>
          <a:prstGeom prst="rect">
            <a:avLst/>
          </a:prstGeom>
          <a:noFill/>
        </p:spPr>
        <p:txBody>
          <a:bodyPr wrap="square" rtlCol="0">
            <a:spAutoFit/>
          </a:bodyPr>
          <a:lstStyle/>
          <a:p>
            <a:pPr algn="ctr" defTabSz="685800"/>
            <a:r>
              <a:rPr lang="en-GB" sz="2700" dirty="0">
                <a:solidFill>
                  <a:srgbClr val="585858"/>
                </a:solidFill>
                <a:latin typeface="Century Gothic" panose="020B0502020202020204" pitchFamily="34" charset="0"/>
              </a:rPr>
              <a:t>1 + 7</a:t>
            </a:r>
          </a:p>
        </p:txBody>
      </p:sp>
      <p:pic>
        <p:nvPicPr>
          <p:cNvPr id="21" name="Picture 20">
            <a:extLst>
              <a:ext uri="{FF2B5EF4-FFF2-40B4-BE49-F238E27FC236}">
                <a16:creationId xmlns:a16="http://schemas.microsoft.com/office/drawing/2014/main" xmlns="" id="{721A29DA-97BB-4A89-86FC-827F7A34AE3E}"/>
              </a:ext>
            </a:extLst>
          </p:cNvPr>
          <p:cNvPicPr>
            <a:picLocks noChangeAspect="1"/>
          </p:cNvPicPr>
          <p:nvPr/>
        </p:nvPicPr>
        <p:blipFill>
          <a:blip r:embed="rId5"/>
          <a:stretch>
            <a:fillRect/>
          </a:stretch>
        </p:blipFill>
        <p:spPr>
          <a:xfrm rot="5400000">
            <a:off x="4096319" y="682051"/>
            <a:ext cx="951059" cy="1806097"/>
          </a:xfrm>
          <a:prstGeom prst="rect">
            <a:avLst/>
          </a:prstGeom>
        </p:spPr>
      </p:pic>
      <p:sp>
        <p:nvSpPr>
          <p:cNvPr id="22" name="TextBox 21">
            <a:extLst>
              <a:ext uri="{FF2B5EF4-FFF2-40B4-BE49-F238E27FC236}">
                <a16:creationId xmlns:a16="http://schemas.microsoft.com/office/drawing/2014/main" xmlns="" id="{9E3DE483-9CDA-4C70-AEE9-F86A5248B92F}"/>
              </a:ext>
            </a:extLst>
          </p:cNvPr>
          <p:cNvSpPr txBox="1"/>
          <p:nvPr/>
        </p:nvSpPr>
        <p:spPr>
          <a:xfrm>
            <a:off x="5457153" y="3992326"/>
            <a:ext cx="1293019" cy="507831"/>
          </a:xfrm>
          <a:prstGeom prst="rect">
            <a:avLst/>
          </a:prstGeom>
          <a:noFill/>
        </p:spPr>
        <p:txBody>
          <a:bodyPr wrap="square" rtlCol="0">
            <a:spAutoFit/>
          </a:bodyPr>
          <a:lstStyle/>
          <a:p>
            <a:pPr algn="ctr" defTabSz="685800"/>
            <a:r>
              <a:rPr lang="en-GB" sz="2700" dirty="0">
                <a:solidFill>
                  <a:srgbClr val="585858"/>
                </a:solidFill>
                <a:latin typeface="Century Gothic" panose="020B0502020202020204" pitchFamily="34" charset="0"/>
              </a:rPr>
              <a:t>5 + 3</a:t>
            </a:r>
          </a:p>
        </p:txBody>
      </p:sp>
      <p:sp>
        <p:nvSpPr>
          <p:cNvPr id="23" name="TextBox 22">
            <a:extLst>
              <a:ext uri="{FF2B5EF4-FFF2-40B4-BE49-F238E27FC236}">
                <a16:creationId xmlns:a16="http://schemas.microsoft.com/office/drawing/2014/main" xmlns="" id="{65758A40-52C9-44C9-958B-25438469949F}"/>
              </a:ext>
            </a:extLst>
          </p:cNvPr>
          <p:cNvSpPr txBox="1"/>
          <p:nvPr/>
        </p:nvSpPr>
        <p:spPr>
          <a:xfrm>
            <a:off x="5470611" y="4526575"/>
            <a:ext cx="1293019" cy="507831"/>
          </a:xfrm>
          <a:prstGeom prst="rect">
            <a:avLst/>
          </a:prstGeom>
          <a:noFill/>
        </p:spPr>
        <p:txBody>
          <a:bodyPr wrap="square" rtlCol="0">
            <a:spAutoFit/>
          </a:bodyPr>
          <a:lstStyle/>
          <a:p>
            <a:pPr algn="ctr" defTabSz="685800"/>
            <a:r>
              <a:rPr lang="en-GB" sz="2700" dirty="0">
                <a:solidFill>
                  <a:srgbClr val="585858"/>
                </a:solidFill>
                <a:latin typeface="Century Gothic" panose="020B0502020202020204" pitchFamily="34" charset="0"/>
              </a:rPr>
              <a:t>3 + 5</a:t>
            </a:r>
          </a:p>
        </p:txBody>
      </p:sp>
      <p:pic>
        <p:nvPicPr>
          <p:cNvPr id="24" name="Picture 23">
            <a:extLst>
              <a:ext uri="{FF2B5EF4-FFF2-40B4-BE49-F238E27FC236}">
                <a16:creationId xmlns:a16="http://schemas.microsoft.com/office/drawing/2014/main" xmlns="" id="{F56D2943-1863-4F82-B51C-C6E0ABAD5530}"/>
              </a:ext>
            </a:extLst>
          </p:cNvPr>
          <p:cNvPicPr>
            <a:picLocks noChangeAspect="1"/>
          </p:cNvPicPr>
          <p:nvPr/>
        </p:nvPicPr>
        <p:blipFill>
          <a:blip r:embed="rId6"/>
          <a:stretch>
            <a:fillRect/>
          </a:stretch>
        </p:blipFill>
        <p:spPr>
          <a:xfrm rot="5400000">
            <a:off x="4096168" y="685813"/>
            <a:ext cx="951059" cy="1806097"/>
          </a:xfrm>
          <a:prstGeom prst="rect">
            <a:avLst/>
          </a:prstGeom>
        </p:spPr>
      </p:pic>
      <p:sp>
        <p:nvSpPr>
          <p:cNvPr id="26" name="TextBox 25">
            <a:extLst>
              <a:ext uri="{FF2B5EF4-FFF2-40B4-BE49-F238E27FC236}">
                <a16:creationId xmlns:a16="http://schemas.microsoft.com/office/drawing/2014/main" xmlns="" id="{A1C1C55B-179C-4767-8951-A73F2BF712E1}"/>
              </a:ext>
            </a:extLst>
          </p:cNvPr>
          <p:cNvSpPr txBox="1"/>
          <p:nvPr/>
        </p:nvSpPr>
        <p:spPr>
          <a:xfrm>
            <a:off x="2375630" y="3454366"/>
            <a:ext cx="1293019" cy="507831"/>
          </a:xfrm>
          <a:prstGeom prst="rect">
            <a:avLst/>
          </a:prstGeom>
          <a:noFill/>
        </p:spPr>
        <p:txBody>
          <a:bodyPr wrap="square" rtlCol="0">
            <a:spAutoFit/>
          </a:bodyPr>
          <a:lstStyle/>
          <a:p>
            <a:pPr algn="ctr" defTabSz="685800"/>
            <a:r>
              <a:rPr lang="en-GB" sz="2700" dirty="0">
                <a:solidFill>
                  <a:srgbClr val="585858"/>
                </a:solidFill>
                <a:latin typeface="Century Gothic" panose="020B0502020202020204" pitchFamily="34" charset="0"/>
              </a:rPr>
              <a:t>6 + 2</a:t>
            </a:r>
          </a:p>
        </p:txBody>
      </p:sp>
      <p:sp>
        <p:nvSpPr>
          <p:cNvPr id="27" name="TextBox 26">
            <a:extLst>
              <a:ext uri="{FF2B5EF4-FFF2-40B4-BE49-F238E27FC236}">
                <a16:creationId xmlns:a16="http://schemas.microsoft.com/office/drawing/2014/main" xmlns="" id="{3C5DC461-9A5A-4092-BFD5-D406448EFEA5}"/>
              </a:ext>
            </a:extLst>
          </p:cNvPr>
          <p:cNvSpPr txBox="1"/>
          <p:nvPr/>
        </p:nvSpPr>
        <p:spPr>
          <a:xfrm>
            <a:off x="2375931" y="3994918"/>
            <a:ext cx="1293019" cy="507831"/>
          </a:xfrm>
          <a:prstGeom prst="rect">
            <a:avLst/>
          </a:prstGeom>
          <a:noFill/>
        </p:spPr>
        <p:txBody>
          <a:bodyPr wrap="square" rtlCol="0">
            <a:spAutoFit/>
          </a:bodyPr>
          <a:lstStyle/>
          <a:p>
            <a:pPr algn="ctr" defTabSz="685800"/>
            <a:r>
              <a:rPr lang="en-GB" sz="2700" dirty="0">
                <a:solidFill>
                  <a:srgbClr val="585858"/>
                </a:solidFill>
                <a:latin typeface="Century Gothic" panose="020B0502020202020204" pitchFamily="34" charset="0"/>
              </a:rPr>
              <a:t>2 + 6</a:t>
            </a:r>
          </a:p>
        </p:txBody>
      </p:sp>
      <p:sp>
        <p:nvSpPr>
          <p:cNvPr id="25" name="Subtitle 3">
            <a:extLst>
              <a:ext uri="{FF2B5EF4-FFF2-40B4-BE49-F238E27FC236}">
                <a16:creationId xmlns:a16="http://schemas.microsoft.com/office/drawing/2014/main" xmlns="" id="{4CBDBFE0-B079-403B-A6E3-9AB0F94B0B31}"/>
              </a:ext>
            </a:extLst>
          </p:cNvPr>
          <p:cNvSpPr>
            <a:spLocks noGrp="1"/>
          </p:cNvSpPr>
          <p:nvPr>
            <p:ph idx="1"/>
          </p:nvPr>
        </p:nvSpPr>
        <p:spPr>
          <a:xfrm>
            <a:off x="466212" y="1141367"/>
            <a:ext cx="8229600" cy="4022952"/>
          </a:xfrm>
        </p:spPr>
        <p:txBody>
          <a:bodyPr vert="horz" lIns="68580" tIns="34290" rIns="68580" bIns="34290" rtlCol="0" anchor="t">
            <a:noAutofit/>
          </a:bodyPr>
          <a:lstStyle/>
          <a:p>
            <a:pPr marL="0" indent="0">
              <a:lnSpc>
                <a:spcPct val="100000"/>
              </a:lnSpc>
              <a:spcBef>
                <a:spcPts val="0"/>
              </a:spcBef>
              <a:buNone/>
            </a:pPr>
            <a:r>
              <a:rPr lang="en-GB" sz="2100" dirty="0">
                <a:latin typeface="Century Gothic" panose="020B0502020202020204" pitchFamily="34" charset="0"/>
              </a:rPr>
              <a:t>Sort the expressions</a:t>
            </a:r>
          </a:p>
          <a:p>
            <a:pPr marL="0" indent="0">
              <a:lnSpc>
                <a:spcPct val="100000"/>
              </a:lnSpc>
              <a:spcBef>
                <a:spcPts val="0"/>
              </a:spcBef>
              <a:buNone/>
            </a:pPr>
            <a:r>
              <a:rPr lang="en-GB" sz="2100" dirty="0">
                <a:latin typeface="Century Gothic" panose="020B0502020202020204" pitchFamily="34" charset="0"/>
              </a:rPr>
              <a:t>for 8:</a:t>
            </a:r>
          </a:p>
          <a:p>
            <a:pPr marL="0" indent="0">
              <a:lnSpc>
                <a:spcPct val="100000"/>
              </a:lnSpc>
              <a:spcBef>
                <a:spcPts val="0"/>
              </a:spcBef>
              <a:buNone/>
            </a:pPr>
            <a:endParaRPr lang="en-GB" dirty="0"/>
          </a:p>
          <a:p>
            <a:pPr marL="0" indent="0">
              <a:lnSpc>
                <a:spcPct val="100000"/>
              </a:lnSpc>
              <a:spcBef>
                <a:spcPts val="0"/>
              </a:spcBef>
              <a:buNone/>
            </a:pPr>
            <a:endParaRPr lang="en-GB" dirty="0"/>
          </a:p>
          <a:p>
            <a:pPr marL="0" indent="0">
              <a:lnSpc>
                <a:spcPct val="100000"/>
              </a:lnSpc>
              <a:spcBef>
                <a:spcPts val="0"/>
              </a:spcBef>
              <a:buNone/>
            </a:pPr>
            <a:endParaRPr lang="en-GB" dirty="0"/>
          </a:p>
          <a:p>
            <a:pPr marL="0" indent="0">
              <a:lnSpc>
                <a:spcPct val="100000"/>
              </a:lnSpc>
              <a:spcBef>
                <a:spcPts val="0"/>
              </a:spcBef>
              <a:buNone/>
            </a:pPr>
            <a:endParaRPr lang="en-GB" dirty="0"/>
          </a:p>
        </p:txBody>
      </p:sp>
    </p:spTree>
    <p:extLst>
      <p:ext uri="{BB962C8B-B14F-4D97-AF65-F5344CB8AC3E}">
        <p14:creationId xmlns:p14="http://schemas.microsoft.com/office/powerpoint/2010/main" val="150162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nodeType="clickEffect">
                                  <p:stCondLst>
                                    <p:cond delay="0"/>
                                  </p:stCondLst>
                                  <p:childTnLst>
                                    <p:animEffect transition="out" filter="dissolv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2" grpId="0"/>
      <p:bldP spid="23"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xmlns="" id="{6671AD67-2B67-4683-95B5-4BDCB01FB6C8}"/>
              </a:ext>
            </a:extLst>
          </p:cNvPr>
          <p:cNvSpPr txBox="1">
            <a:spLocks/>
          </p:cNvSpPr>
          <p:nvPr/>
        </p:nvSpPr>
        <p:spPr>
          <a:xfrm>
            <a:off x="382478" y="1239984"/>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Convince a friend each arrangement shows 8!</a:t>
            </a:r>
          </a:p>
          <a:p>
            <a:pPr defTabSz="685800">
              <a:defRPr/>
            </a:pPr>
            <a:endParaRPr lang="en-US" sz="2100" b="0" dirty="0"/>
          </a:p>
          <a:p>
            <a:pPr defTabSz="685800">
              <a:defRPr/>
            </a:pPr>
            <a:endParaRPr lang="en-GB" sz="2100" b="0" dirty="0"/>
          </a:p>
        </p:txBody>
      </p:sp>
      <p:sp>
        <p:nvSpPr>
          <p:cNvPr id="31" name="Rectangle 30">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grpSp>
        <p:nvGrpSpPr>
          <p:cNvPr id="2" name="Group 1">
            <a:extLst>
              <a:ext uri="{FF2B5EF4-FFF2-40B4-BE49-F238E27FC236}">
                <a16:creationId xmlns:a16="http://schemas.microsoft.com/office/drawing/2014/main" xmlns="" id="{76F6A90C-3AED-8593-563D-F454390F4EF2}"/>
              </a:ext>
            </a:extLst>
          </p:cNvPr>
          <p:cNvGrpSpPr/>
          <p:nvPr/>
        </p:nvGrpSpPr>
        <p:grpSpPr>
          <a:xfrm>
            <a:off x="992587" y="2306617"/>
            <a:ext cx="2498648" cy="863630"/>
            <a:chOff x="1323448" y="1932489"/>
            <a:chExt cx="3331531" cy="1151507"/>
          </a:xfrm>
        </p:grpSpPr>
        <p:cxnSp>
          <p:nvCxnSpPr>
            <p:cNvPr id="32" name="Straight Connector 31">
              <a:extLst>
                <a:ext uri="{FF2B5EF4-FFF2-40B4-BE49-F238E27FC236}">
                  <a16:creationId xmlns:a16="http://schemas.microsoft.com/office/drawing/2014/main" xmlns="" id="{CD879513-C602-1179-348D-7C08798DE06A}"/>
                </a:ext>
              </a:extLst>
            </p:cNvPr>
            <p:cNvCxnSpPr>
              <a:cxnSpLocks/>
            </p:cNvCxnSpPr>
            <p:nvPr/>
          </p:nvCxnSpPr>
          <p:spPr>
            <a:xfrm>
              <a:off x="1323448" y="2872401"/>
              <a:ext cx="333153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xmlns="" id="{FEB4B4F2-6517-424C-A367-093B5557B771}"/>
                </a:ext>
              </a:extLst>
            </p:cNvPr>
            <p:cNvCxnSpPr>
              <a:cxnSpLocks/>
            </p:cNvCxnSpPr>
            <p:nvPr/>
          </p:nvCxnSpPr>
          <p:spPr>
            <a:xfrm>
              <a:off x="1323448" y="2160996"/>
              <a:ext cx="3331531" cy="0"/>
            </a:xfrm>
            <a:prstGeom prst="line">
              <a:avLst/>
            </a:prstGeom>
            <a:ln w="38100"/>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xmlns="" id="{CDAC8EF8-B1B7-49B7-8C97-6A924B44E561}"/>
                </a:ext>
              </a:extLst>
            </p:cNvPr>
            <p:cNvSpPr/>
            <p:nvPr/>
          </p:nvSpPr>
          <p:spPr>
            <a:xfrm>
              <a:off x="1478774" y="1933985"/>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 name="Oval 6">
              <a:extLst>
                <a:ext uri="{FF2B5EF4-FFF2-40B4-BE49-F238E27FC236}">
                  <a16:creationId xmlns:a16="http://schemas.microsoft.com/office/drawing/2014/main" xmlns="" id="{575D5594-1D29-4ABD-8200-BBDDF4054945}"/>
                </a:ext>
              </a:extLst>
            </p:cNvPr>
            <p:cNvSpPr/>
            <p:nvPr/>
          </p:nvSpPr>
          <p:spPr>
            <a:xfrm>
              <a:off x="1963691" y="1933981"/>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 name="Oval 9">
              <a:extLst>
                <a:ext uri="{FF2B5EF4-FFF2-40B4-BE49-F238E27FC236}">
                  <a16:creationId xmlns:a16="http://schemas.microsoft.com/office/drawing/2014/main" xmlns="" id="{4389E3BD-9C60-4941-8FB5-AD592E6DE252}"/>
                </a:ext>
              </a:extLst>
            </p:cNvPr>
            <p:cNvSpPr/>
            <p:nvPr/>
          </p:nvSpPr>
          <p:spPr>
            <a:xfrm>
              <a:off x="2451084" y="1932489"/>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xmlns="" id="{19225BEA-7D1B-46D4-8537-983344CFC7B5}"/>
                </a:ext>
              </a:extLst>
            </p:cNvPr>
            <p:cNvSpPr/>
            <p:nvPr/>
          </p:nvSpPr>
          <p:spPr>
            <a:xfrm>
              <a:off x="1478774" y="2626982"/>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xmlns="" id="{484C7246-5BC7-48AA-ADA7-C4A6D2F8536C}"/>
                </a:ext>
              </a:extLst>
            </p:cNvPr>
            <p:cNvSpPr/>
            <p:nvPr/>
          </p:nvSpPr>
          <p:spPr>
            <a:xfrm>
              <a:off x="1963691" y="2626977"/>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xmlns="" id="{55B04E47-0CBB-45DF-BAD7-C785C82E0801}"/>
                </a:ext>
              </a:extLst>
            </p:cNvPr>
            <p:cNvSpPr/>
            <p:nvPr/>
          </p:nvSpPr>
          <p:spPr>
            <a:xfrm>
              <a:off x="2451084" y="2625485"/>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37" name="Oval 36">
              <a:extLst>
                <a:ext uri="{FF2B5EF4-FFF2-40B4-BE49-F238E27FC236}">
                  <a16:creationId xmlns:a16="http://schemas.microsoft.com/office/drawing/2014/main" xmlns="" id="{C6B22CB3-EAA7-E7F8-2B70-1478C30C68A5}"/>
                </a:ext>
              </a:extLst>
            </p:cNvPr>
            <p:cNvSpPr/>
            <p:nvPr/>
          </p:nvSpPr>
          <p:spPr>
            <a:xfrm>
              <a:off x="2939507" y="1932489"/>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38" name="Oval 37">
              <a:extLst>
                <a:ext uri="{FF2B5EF4-FFF2-40B4-BE49-F238E27FC236}">
                  <a16:creationId xmlns:a16="http://schemas.microsoft.com/office/drawing/2014/main" xmlns="" id="{64FB2158-B55C-6B89-3E79-D574BC301F9A}"/>
                </a:ext>
              </a:extLst>
            </p:cNvPr>
            <p:cNvSpPr/>
            <p:nvPr/>
          </p:nvSpPr>
          <p:spPr>
            <a:xfrm>
              <a:off x="2939507" y="2625485"/>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grpSp>
        <p:nvGrpSpPr>
          <p:cNvPr id="3" name="Group 2">
            <a:extLst>
              <a:ext uri="{FF2B5EF4-FFF2-40B4-BE49-F238E27FC236}">
                <a16:creationId xmlns:a16="http://schemas.microsoft.com/office/drawing/2014/main" xmlns="" id="{40EB5597-BEB0-A86C-73FA-33DB4884B9F0}"/>
              </a:ext>
            </a:extLst>
          </p:cNvPr>
          <p:cNvGrpSpPr/>
          <p:nvPr/>
        </p:nvGrpSpPr>
        <p:grpSpPr>
          <a:xfrm>
            <a:off x="992587" y="4186935"/>
            <a:ext cx="2498648" cy="863630"/>
            <a:chOff x="1323448" y="4439579"/>
            <a:chExt cx="3331531" cy="1151507"/>
          </a:xfrm>
        </p:grpSpPr>
        <p:cxnSp>
          <p:nvCxnSpPr>
            <p:cNvPr id="39" name="Straight Connector 38">
              <a:extLst>
                <a:ext uri="{FF2B5EF4-FFF2-40B4-BE49-F238E27FC236}">
                  <a16:creationId xmlns:a16="http://schemas.microsoft.com/office/drawing/2014/main" xmlns="" id="{A39C6E0B-769B-AD64-73F6-4A3A158DE53F}"/>
                </a:ext>
              </a:extLst>
            </p:cNvPr>
            <p:cNvCxnSpPr>
              <a:cxnSpLocks/>
            </p:cNvCxnSpPr>
            <p:nvPr/>
          </p:nvCxnSpPr>
          <p:spPr>
            <a:xfrm>
              <a:off x="1323448" y="5379491"/>
              <a:ext cx="333153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7F75CC4F-7472-F909-C3AB-8EA2A0FA8C18}"/>
                </a:ext>
              </a:extLst>
            </p:cNvPr>
            <p:cNvCxnSpPr>
              <a:cxnSpLocks/>
            </p:cNvCxnSpPr>
            <p:nvPr/>
          </p:nvCxnSpPr>
          <p:spPr>
            <a:xfrm>
              <a:off x="1323448" y="4668086"/>
              <a:ext cx="3331531" cy="0"/>
            </a:xfrm>
            <a:prstGeom prst="line">
              <a:avLst/>
            </a:prstGeom>
            <a:ln w="38100"/>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xmlns="" id="{F473D4CB-4CAB-F73F-C089-32470043383D}"/>
                </a:ext>
              </a:extLst>
            </p:cNvPr>
            <p:cNvSpPr/>
            <p:nvPr/>
          </p:nvSpPr>
          <p:spPr>
            <a:xfrm>
              <a:off x="1478774" y="4441075"/>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9" name="Oval 48">
              <a:extLst>
                <a:ext uri="{FF2B5EF4-FFF2-40B4-BE49-F238E27FC236}">
                  <a16:creationId xmlns:a16="http://schemas.microsoft.com/office/drawing/2014/main" xmlns="" id="{FEE68792-42B6-8BBA-E58E-D6F92FD29B50}"/>
                </a:ext>
              </a:extLst>
            </p:cNvPr>
            <p:cNvSpPr/>
            <p:nvPr/>
          </p:nvSpPr>
          <p:spPr>
            <a:xfrm>
              <a:off x="1963691" y="4441071"/>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xmlns="" id="{E2B90683-394B-D4D3-D67C-9BFC8F77F979}"/>
                </a:ext>
              </a:extLst>
            </p:cNvPr>
            <p:cNvSpPr/>
            <p:nvPr/>
          </p:nvSpPr>
          <p:spPr>
            <a:xfrm>
              <a:off x="2451084" y="4439579"/>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1" name="Oval 50">
              <a:extLst>
                <a:ext uri="{FF2B5EF4-FFF2-40B4-BE49-F238E27FC236}">
                  <a16:creationId xmlns:a16="http://schemas.microsoft.com/office/drawing/2014/main" xmlns="" id="{50C71D64-03A5-205B-B1F4-681B1A5F9296}"/>
                </a:ext>
              </a:extLst>
            </p:cNvPr>
            <p:cNvSpPr/>
            <p:nvPr/>
          </p:nvSpPr>
          <p:spPr>
            <a:xfrm>
              <a:off x="1478774" y="5134072"/>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7" name="Oval 56">
              <a:extLst>
                <a:ext uri="{FF2B5EF4-FFF2-40B4-BE49-F238E27FC236}">
                  <a16:creationId xmlns:a16="http://schemas.microsoft.com/office/drawing/2014/main" xmlns="" id="{2B09A6A7-F83A-6EEB-67AB-A71B040984EB}"/>
                </a:ext>
              </a:extLst>
            </p:cNvPr>
            <p:cNvSpPr/>
            <p:nvPr/>
          </p:nvSpPr>
          <p:spPr>
            <a:xfrm>
              <a:off x="1963691" y="5134067"/>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8" name="Oval 57">
              <a:extLst>
                <a:ext uri="{FF2B5EF4-FFF2-40B4-BE49-F238E27FC236}">
                  <a16:creationId xmlns:a16="http://schemas.microsoft.com/office/drawing/2014/main" xmlns="" id="{2B5490EC-0D03-918D-88BB-21B857AF7887}"/>
                </a:ext>
              </a:extLst>
            </p:cNvPr>
            <p:cNvSpPr/>
            <p:nvPr/>
          </p:nvSpPr>
          <p:spPr>
            <a:xfrm>
              <a:off x="2451084" y="5132575"/>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9" name="Oval 58">
              <a:extLst>
                <a:ext uri="{FF2B5EF4-FFF2-40B4-BE49-F238E27FC236}">
                  <a16:creationId xmlns:a16="http://schemas.microsoft.com/office/drawing/2014/main" xmlns="" id="{D35C3399-94E8-0415-6E9D-74E12E5A709D}"/>
                </a:ext>
              </a:extLst>
            </p:cNvPr>
            <p:cNvSpPr/>
            <p:nvPr/>
          </p:nvSpPr>
          <p:spPr>
            <a:xfrm>
              <a:off x="2939507" y="4439579"/>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60" name="Oval 59">
              <a:extLst>
                <a:ext uri="{FF2B5EF4-FFF2-40B4-BE49-F238E27FC236}">
                  <a16:creationId xmlns:a16="http://schemas.microsoft.com/office/drawing/2014/main" xmlns="" id="{172A20D0-9589-2F4B-97A3-1734399EDD36}"/>
                </a:ext>
              </a:extLst>
            </p:cNvPr>
            <p:cNvSpPr/>
            <p:nvPr/>
          </p:nvSpPr>
          <p:spPr>
            <a:xfrm>
              <a:off x="3427930" y="4439579"/>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grpSp>
        <p:nvGrpSpPr>
          <p:cNvPr id="15" name="Group 14">
            <a:extLst>
              <a:ext uri="{FF2B5EF4-FFF2-40B4-BE49-F238E27FC236}">
                <a16:creationId xmlns:a16="http://schemas.microsoft.com/office/drawing/2014/main" xmlns="" id="{B933744E-8BF1-2FAA-E5C9-4EE315AD7A3B}"/>
              </a:ext>
            </a:extLst>
          </p:cNvPr>
          <p:cNvGrpSpPr/>
          <p:nvPr/>
        </p:nvGrpSpPr>
        <p:grpSpPr>
          <a:xfrm>
            <a:off x="5437405" y="2305495"/>
            <a:ext cx="2871023" cy="863630"/>
            <a:chOff x="7249873" y="1930992"/>
            <a:chExt cx="3828030" cy="1151507"/>
          </a:xfrm>
        </p:grpSpPr>
        <p:cxnSp>
          <p:nvCxnSpPr>
            <p:cNvPr id="71" name="Straight Connector 70">
              <a:extLst>
                <a:ext uri="{FF2B5EF4-FFF2-40B4-BE49-F238E27FC236}">
                  <a16:creationId xmlns:a16="http://schemas.microsoft.com/office/drawing/2014/main" xmlns="" id="{8A3D5172-F102-A79B-DDD5-3CA744EBEE9E}"/>
                </a:ext>
              </a:extLst>
            </p:cNvPr>
            <p:cNvCxnSpPr>
              <a:cxnSpLocks/>
            </p:cNvCxnSpPr>
            <p:nvPr/>
          </p:nvCxnSpPr>
          <p:spPr>
            <a:xfrm>
              <a:off x="7249873" y="2870904"/>
              <a:ext cx="3828030" cy="1497"/>
            </a:xfrm>
            <a:prstGeom prst="line">
              <a:avLst/>
            </a:prstGeom>
            <a:ln w="381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xmlns="" id="{4D77763D-8CDF-D2FB-E765-F03B89751264}"/>
                </a:ext>
              </a:extLst>
            </p:cNvPr>
            <p:cNvCxnSpPr>
              <a:cxnSpLocks/>
            </p:cNvCxnSpPr>
            <p:nvPr/>
          </p:nvCxnSpPr>
          <p:spPr>
            <a:xfrm>
              <a:off x="7249873" y="2159499"/>
              <a:ext cx="3828030" cy="0"/>
            </a:xfrm>
            <a:prstGeom prst="line">
              <a:avLst/>
            </a:prstGeom>
            <a:ln w="38100"/>
          </p:spPr>
          <p:style>
            <a:lnRef idx="1">
              <a:schemeClr val="dk1"/>
            </a:lnRef>
            <a:fillRef idx="0">
              <a:schemeClr val="dk1"/>
            </a:fillRef>
            <a:effectRef idx="0">
              <a:schemeClr val="dk1"/>
            </a:effectRef>
            <a:fontRef idx="minor">
              <a:schemeClr val="tx1"/>
            </a:fontRef>
          </p:style>
        </p:cxnSp>
        <p:sp>
          <p:nvSpPr>
            <p:cNvPr id="73" name="Oval 72">
              <a:extLst>
                <a:ext uri="{FF2B5EF4-FFF2-40B4-BE49-F238E27FC236}">
                  <a16:creationId xmlns:a16="http://schemas.microsoft.com/office/drawing/2014/main" xmlns="" id="{3234B9B2-3959-66D4-E5B8-DD4A58E3907C}"/>
                </a:ext>
              </a:extLst>
            </p:cNvPr>
            <p:cNvSpPr/>
            <p:nvPr/>
          </p:nvSpPr>
          <p:spPr>
            <a:xfrm>
              <a:off x="7405199" y="1932488"/>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4" name="Oval 73">
              <a:extLst>
                <a:ext uri="{FF2B5EF4-FFF2-40B4-BE49-F238E27FC236}">
                  <a16:creationId xmlns:a16="http://schemas.microsoft.com/office/drawing/2014/main" xmlns="" id="{26A0415E-BA60-AABD-9634-F3347E9F123A}"/>
                </a:ext>
              </a:extLst>
            </p:cNvPr>
            <p:cNvSpPr/>
            <p:nvPr/>
          </p:nvSpPr>
          <p:spPr>
            <a:xfrm>
              <a:off x="7890116" y="1932484"/>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5" name="Oval 74">
              <a:extLst>
                <a:ext uri="{FF2B5EF4-FFF2-40B4-BE49-F238E27FC236}">
                  <a16:creationId xmlns:a16="http://schemas.microsoft.com/office/drawing/2014/main" xmlns="" id="{6C457C3B-A9CB-3ACE-9580-AC59264DD1BA}"/>
                </a:ext>
              </a:extLst>
            </p:cNvPr>
            <p:cNvSpPr/>
            <p:nvPr/>
          </p:nvSpPr>
          <p:spPr>
            <a:xfrm>
              <a:off x="8377509" y="1930992"/>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6" name="Oval 75">
              <a:extLst>
                <a:ext uri="{FF2B5EF4-FFF2-40B4-BE49-F238E27FC236}">
                  <a16:creationId xmlns:a16="http://schemas.microsoft.com/office/drawing/2014/main" xmlns="" id="{C780FC3A-C17A-44E6-3FC0-0E89BB2900CC}"/>
                </a:ext>
              </a:extLst>
            </p:cNvPr>
            <p:cNvSpPr/>
            <p:nvPr/>
          </p:nvSpPr>
          <p:spPr>
            <a:xfrm>
              <a:off x="7405199" y="2625485"/>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8" name="Oval 77">
              <a:extLst>
                <a:ext uri="{FF2B5EF4-FFF2-40B4-BE49-F238E27FC236}">
                  <a16:creationId xmlns:a16="http://schemas.microsoft.com/office/drawing/2014/main" xmlns="" id="{EC208E97-8382-D686-F6E5-A64B75B3802A}"/>
                </a:ext>
              </a:extLst>
            </p:cNvPr>
            <p:cNvSpPr/>
            <p:nvPr/>
          </p:nvSpPr>
          <p:spPr>
            <a:xfrm>
              <a:off x="9851037" y="1930992"/>
              <a:ext cx="483887" cy="457014"/>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9" name="Oval 78">
              <a:extLst>
                <a:ext uri="{FF2B5EF4-FFF2-40B4-BE49-F238E27FC236}">
                  <a16:creationId xmlns:a16="http://schemas.microsoft.com/office/drawing/2014/main" xmlns="" id="{2A8321AE-84A1-EC8C-8A93-C8BAAD053AE6}"/>
                </a:ext>
              </a:extLst>
            </p:cNvPr>
            <p:cNvSpPr/>
            <p:nvPr/>
          </p:nvSpPr>
          <p:spPr>
            <a:xfrm>
              <a:off x="8865932" y="1930992"/>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80" name="Oval 79">
              <a:extLst>
                <a:ext uri="{FF2B5EF4-FFF2-40B4-BE49-F238E27FC236}">
                  <a16:creationId xmlns:a16="http://schemas.microsoft.com/office/drawing/2014/main" xmlns="" id="{1B42B581-1E17-1DCC-861E-E4E9A29E7A1C}"/>
                </a:ext>
              </a:extLst>
            </p:cNvPr>
            <p:cNvSpPr/>
            <p:nvPr/>
          </p:nvSpPr>
          <p:spPr>
            <a:xfrm>
              <a:off x="9356640" y="1930992"/>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92" name="Oval 91">
              <a:extLst>
                <a:ext uri="{FF2B5EF4-FFF2-40B4-BE49-F238E27FC236}">
                  <a16:creationId xmlns:a16="http://schemas.microsoft.com/office/drawing/2014/main" xmlns="" id="{E47E08F1-8EF5-C5B4-C126-47C88BE18485}"/>
                </a:ext>
              </a:extLst>
            </p:cNvPr>
            <p:cNvSpPr/>
            <p:nvPr/>
          </p:nvSpPr>
          <p:spPr>
            <a:xfrm>
              <a:off x="10334924" y="1938088"/>
              <a:ext cx="483887" cy="457014"/>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grpSp>
        <p:nvGrpSpPr>
          <p:cNvPr id="16" name="Group 15">
            <a:extLst>
              <a:ext uri="{FF2B5EF4-FFF2-40B4-BE49-F238E27FC236}">
                <a16:creationId xmlns:a16="http://schemas.microsoft.com/office/drawing/2014/main" xmlns="" id="{D6409B04-4928-CC1C-63D5-EF907E56A800}"/>
              </a:ext>
            </a:extLst>
          </p:cNvPr>
          <p:cNvGrpSpPr/>
          <p:nvPr/>
        </p:nvGrpSpPr>
        <p:grpSpPr>
          <a:xfrm>
            <a:off x="5395395" y="4087595"/>
            <a:ext cx="2871023" cy="868435"/>
            <a:chOff x="7193860" y="4264284"/>
            <a:chExt cx="3828030" cy="1157913"/>
          </a:xfrm>
        </p:grpSpPr>
        <p:cxnSp>
          <p:nvCxnSpPr>
            <p:cNvPr id="94" name="Straight Connector 93">
              <a:extLst>
                <a:ext uri="{FF2B5EF4-FFF2-40B4-BE49-F238E27FC236}">
                  <a16:creationId xmlns:a16="http://schemas.microsoft.com/office/drawing/2014/main" xmlns="" id="{BB537553-F881-2B93-3521-27C417AE5568}"/>
                </a:ext>
              </a:extLst>
            </p:cNvPr>
            <p:cNvCxnSpPr>
              <a:cxnSpLocks/>
            </p:cNvCxnSpPr>
            <p:nvPr/>
          </p:nvCxnSpPr>
          <p:spPr>
            <a:xfrm>
              <a:off x="7193860" y="5204196"/>
              <a:ext cx="3828030" cy="1497"/>
            </a:xfrm>
            <a:prstGeom prst="line">
              <a:avLst/>
            </a:prstGeom>
            <a:ln w="381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xmlns="" id="{50597394-BBC4-F8B8-0A24-C2A2E14CDA4B}"/>
                </a:ext>
              </a:extLst>
            </p:cNvPr>
            <p:cNvCxnSpPr>
              <a:cxnSpLocks/>
            </p:cNvCxnSpPr>
            <p:nvPr/>
          </p:nvCxnSpPr>
          <p:spPr>
            <a:xfrm>
              <a:off x="7193860" y="4492791"/>
              <a:ext cx="3828030" cy="0"/>
            </a:xfrm>
            <a:prstGeom prst="line">
              <a:avLst/>
            </a:prstGeom>
            <a:ln w="38100"/>
          </p:spPr>
          <p:style>
            <a:lnRef idx="1">
              <a:schemeClr val="dk1"/>
            </a:lnRef>
            <a:fillRef idx="0">
              <a:schemeClr val="dk1"/>
            </a:fillRef>
            <a:effectRef idx="0">
              <a:schemeClr val="dk1"/>
            </a:effectRef>
            <a:fontRef idx="minor">
              <a:schemeClr val="tx1"/>
            </a:fontRef>
          </p:style>
        </p:cxnSp>
        <p:sp>
          <p:nvSpPr>
            <p:cNvPr id="96" name="Oval 95">
              <a:extLst>
                <a:ext uri="{FF2B5EF4-FFF2-40B4-BE49-F238E27FC236}">
                  <a16:creationId xmlns:a16="http://schemas.microsoft.com/office/drawing/2014/main" xmlns="" id="{DAA501EC-52B2-3F08-D93B-B2F558907772}"/>
                </a:ext>
              </a:extLst>
            </p:cNvPr>
            <p:cNvSpPr/>
            <p:nvPr/>
          </p:nvSpPr>
          <p:spPr>
            <a:xfrm>
              <a:off x="7349186" y="4265780"/>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97" name="Oval 96">
              <a:extLst>
                <a:ext uri="{FF2B5EF4-FFF2-40B4-BE49-F238E27FC236}">
                  <a16:creationId xmlns:a16="http://schemas.microsoft.com/office/drawing/2014/main" xmlns="" id="{3F5AFC70-33CE-3049-660D-662A5A8AF397}"/>
                </a:ext>
              </a:extLst>
            </p:cNvPr>
            <p:cNvSpPr/>
            <p:nvPr/>
          </p:nvSpPr>
          <p:spPr>
            <a:xfrm>
              <a:off x="7834103" y="4265776"/>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98" name="Oval 97">
              <a:extLst>
                <a:ext uri="{FF2B5EF4-FFF2-40B4-BE49-F238E27FC236}">
                  <a16:creationId xmlns:a16="http://schemas.microsoft.com/office/drawing/2014/main" xmlns="" id="{58394AC9-DFE5-2FDE-5479-470AF12CBA3E}"/>
                </a:ext>
              </a:extLst>
            </p:cNvPr>
            <p:cNvSpPr/>
            <p:nvPr/>
          </p:nvSpPr>
          <p:spPr>
            <a:xfrm>
              <a:off x="8321496" y="4264284"/>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99" name="Oval 98">
              <a:extLst>
                <a:ext uri="{FF2B5EF4-FFF2-40B4-BE49-F238E27FC236}">
                  <a16:creationId xmlns:a16="http://schemas.microsoft.com/office/drawing/2014/main" xmlns="" id="{31659137-45F8-B885-3DBD-3BFC90F3F5D0}"/>
                </a:ext>
              </a:extLst>
            </p:cNvPr>
            <p:cNvSpPr/>
            <p:nvPr/>
          </p:nvSpPr>
          <p:spPr>
            <a:xfrm>
              <a:off x="7349186" y="4958777"/>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0" name="Oval 99">
              <a:extLst>
                <a:ext uri="{FF2B5EF4-FFF2-40B4-BE49-F238E27FC236}">
                  <a16:creationId xmlns:a16="http://schemas.microsoft.com/office/drawing/2014/main" xmlns="" id="{17240566-0068-1D19-5A2C-B217EFA9731F}"/>
                </a:ext>
              </a:extLst>
            </p:cNvPr>
            <p:cNvSpPr/>
            <p:nvPr/>
          </p:nvSpPr>
          <p:spPr>
            <a:xfrm>
              <a:off x="9795024" y="4264284"/>
              <a:ext cx="483887" cy="457014"/>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1" name="Oval 100">
              <a:extLst>
                <a:ext uri="{FF2B5EF4-FFF2-40B4-BE49-F238E27FC236}">
                  <a16:creationId xmlns:a16="http://schemas.microsoft.com/office/drawing/2014/main" xmlns="" id="{DE3F9C70-E7CF-76A0-930D-3EC454C28DD5}"/>
                </a:ext>
              </a:extLst>
            </p:cNvPr>
            <p:cNvSpPr/>
            <p:nvPr/>
          </p:nvSpPr>
          <p:spPr>
            <a:xfrm>
              <a:off x="8809919" y="4264284"/>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2" name="Oval 101">
              <a:extLst>
                <a:ext uri="{FF2B5EF4-FFF2-40B4-BE49-F238E27FC236}">
                  <a16:creationId xmlns:a16="http://schemas.microsoft.com/office/drawing/2014/main" xmlns="" id="{2BA7AB70-C728-1D96-5087-5D1221D54097}"/>
                </a:ext>
              </a:extLst>
            </p:cNvPr>
            <p:cNvSpPr/>
            <p:nvPr/>
          </p:nvSpPr>
          <p:spPr>
            <a:xfrm>
              <a:off x="9300627" y="4264284"/>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4" name="Oval 103">
              <a:extLst>
                <a:ext uri="{FF2B5EF4-FFF2-40B4-BE49-F238E27FC236}">
                  <a16:creationId xmlns:a16="http://schemas.microsoft.com/office/drawing/2014/main" xmlns="" id="{A9977BD3-B801-2886-227B-5A4F1D3DC1F6}"/>
                </a:ext>
              </a:extLst>
            </p:cNvPr>
            <p:cNvSpPr/>
            <p:nvPr/>
          </p:nvSpPr>
          <p:spPr>
            <a:xfrm>
              <a:off x="7833073" y="4965183"/>
              <a:ext cx="483887" cy="4570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Tree>
    <p:extLst>
      <p:ext uri="{BB962C8B-B14F-4D97-AF65-F5344CB8AC3E}">
        <p14:creationId xmlns:p14="http://schemas.microsoft.com/office/powerpoint/2010/main" val="38496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19" name="Subtitle 3">
            <a:extLst>
              <a:ext uri="{FF2B5EF4-FFF2-40B4-BE49-F238E27FC236}">
                <a16:creationId xmlns:a16="http://schemas.microsoft.com/office/drawing/2014/main" xmlns="" id="{0A415AD5-51A3-489B-B7E0-AFE043CCCA18}"/>
              </a:ext>
            </a:extLst>
          </p:cNvPr>
          <p:cNvSpPr>
            <a:spLocks noGrp="1"/>
          </p:cNvSpPr>
          <p:nvPr>
            <p:ph idx="1"/>
          </p:nvPr>
        </p:nvSpPr>
        <p:spPr>
          <a:xfrm>
            <a:off x="411480" y="1141368"/>
            <a:ext cx="8284332" cy="617220"/>
          </a:xfrm>
        </p:spPr>
        <p:txBody>
          <a:bodyPr vert="horz" lIns="68580" tIns="34290" rIns="68580" bIns="34290" rtlCol="0" anchor="t">
            <a:noAutofit/>
          </a:bodyPr>
          <a:lstStyle/>
          <a:p>
            <a:pPr marL="0" indent="0">
              <a:lnSpc>
                <a:spcPct val="100000"/>
              </a:lnSpc>
              <a:spcBef>
                <a:spcPts val="0"/>
              </a:spcBef>
              <a:buNone/>
            </a:pPr>
            <a:r>
              <a:rPr lang="en-GB" sz="2100" dirty="0">
                <a:latin typeface="Century Gothic" panose="020B0502020202020204" pitchFamily="34" charset="0"/>
              </a:rPr>
              <a:t>Practice task: fill in the missing numbers.</a:t>
            </a:r>
          </a:p>
          <a:p>
            <a:pPr marL="0" indent="0">
              <a:lnSpc>
                <a:spcPct val="100000"/>
              </a:lnSpc>
              <a:spcBef>
                <a:spcPts val="0"/>
              </a:spcBef>
              <a:buNone/>
            </a:pPr>
            <a:endParaRPr lang="en-GB" dirty="0"/>
          </a:p>
          <a:p>
            <a:pPr marL="0" indent="0">
              <a:lnSpc>
                <a:spcPct val="100000"/>
              </a:lnSpc>
              <a:spcBef>
                <a:spcPts val="0"/>
              </a:spcBef>
              <a:buNone/>
            </a:pPr>
            <a:endParaRPr lang="en-GB" dirty="0"/>
          </a:p>
          <a:p>
            <a:pPr marL="0" indent="0">
              <a:lnSpc>
                <a:spcPct val="100000"/>
              </a:lnSpc>
              <a:spcBef>
                <a:spcPts val="0"/>
              </a:spcBef>
              <a:buNone/>
            </a:pPr>
            <a:endParaRPr lang="en-GB" dirty="0"/>
          </a:p>
        </p:txBody>
      </p:sp>
      <p:graphicFrame>
        <p:nvGraphicFramePr>
          <p:cNvPr id="12" name="Table 9">
            <a:extLst>
              <a:ext uri="{FF2B5EF4-FFF2-40B4-BE49-F238E27FC236}">
                <a16:creationId xmlns:a16="http://schemas.microsoft.com/office/drawing/2014/main" xmlns="" id="{B38446B5-3F4D-4B46-B9E6-E6956F6A75A3}"/>
              </a:ext>
            </a:extLst>
          </p:cNvPr>
          <p:cNvGraphicFramePr>
            <a:graphicFrameLocks noGrp="1"/>
          </p:cNvGraphicFramePr>
          <p:nvPr>
            <p:extLst/>
          </p:nvPr>
        </p:nvGraphicFramePr>
        <p:xfrm>
          <a:off x="1364456" y="2025492"/>
          <a:ext cx="2295166" cy="2811780"/>
        </p:xfrm>
        <a:graphic>
          <a:graphicData uri="http://schemas.openxmlformats.org/drawingml/2006/table">
            <a:tbl>
              <a:tblPr firstRow="1" bandRow="1">
                <a:tableStyleId>{5C22544A-7EE6-4342-B048-85BDC9FD1C3A}</a:tableStyleId>
              </a:tblPr>
              <a:tblGrid>
                <a:gridCol w="538912">
                  <a:extLst>
                    <a:ext uri="{9D8B030D-6E8A-4147-A177-3AD203B41FA5}">
                      <a16:colId xmlns:a16="http://schemas.microsoft.com/office/drawing/2014/main" xmlns="" val="1924953216"/>
                    </a:ext>
                  </a:extLst>
                </a:gridCol>
                <a:gridCol w="398864">
                  <a:extLst>
                    <a:ext uri="{9D8B030D-6E8A-4147-A177-3AD203B41FA5}">
                      <a16:colId xmlns:a16="http://schemas.microsoft.com/office/drawing/2014/main" xmlns="" val="3177065227"/>
                    </a:ext>
                  </a:extLst>
                </a:gridCol>
                <a:gridCol w="540982">
                  <a:extLst>
                    <a:ext uri="{9D8B030D-6E8A-4147-A177-3AD203B41FA5}">
                      <a16:colId xmlns:a16="http://schemas.microsoft.com/office/drawing/2014/main" xmlns="" val="1806246071"/>
                    </a:ext>
                  </a:extLst>
                </a:gridCol>
                <a:gridCol w="398895">
                  <a:extLst>
                    <a:ext uri="{9D8B030D-6E8A-4147-A177-3AD203B41FA5}">
                      <a16:colId xmlns:a16="http://schemas.microsoft.com/office/drawing/2014/main" xmlns="" val="1961554887"/>
                    </a:ext>
                  </a:extLst>
                </a:gridCol>
                <a:gridCol w="417513">
                  <a:extLst>
                    <a:ext uri="{9D8B030D-6E8A-4147-A177-3AD203B41FA5}">
                      <a16:colId xmlns:a16="http://schemas.microsoft.com/office/drawing/2014/main" xmlns="" val="2125623689"/>
                    </a:ext>
                  </a:extLst>
                </a:gridCol>
              </a:tblGrid>
              <a:tr h="525780">
                <a:tc>
                  <a:txBody>
                    <a:bodyPr/>
                    <a:lstStyle/>
                    <a:p>
                      <a:pPr algn="r"/>
                      <a:r>
                        <a:rPr lang="en-GB" sz="3000" b="0" dirty="0">
                          <a:solidFill>
                            <a:srgbClr val="595959"/>
                          </a:solidFill>
                          <a:latin typeface="Century Gothic" panose="020B0502020202020204" pitchFamily="34" charset="0"/>
                        </a:rPr>
                        <a:t>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3000" b="0" dirty="0">
                          <a:solidFill>
                            <a:srgbClr val="595959"/>
                          </a:solidFill>
                          <a:latin typeface="Century Gothic" panose="020B0502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8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75087628"/>
                  </a:ext>
                </a:extLst>
              </a:tr>
              <a:tr h="228600">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3818059"/>
                  </a:ext>
                </a:extLst>
              </a:tr>
              <a:tr h="525780">
                <a:tc>
                  <a:txBody>
                    <a:bodyPr/>
                    <a:lstStyle/>
                    <a:p>
                      <a:pPr algn="r"/>
                      <a:r>
                        <a:rPr lang="en-GB" sz="3000" b="0" dirty="0">
                          <a:solidFill>
                            <a:srgbClr val="595959"/>
                          </a:solidFill>
                          <a:latin typeface="Century Gothic" panose="020B0502020202020204" pitchFamily="34" charset="0"/>
                        </a:rPr>
                        <a:t>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b="0" dirty="0">
                        <a:solidFill>
                          <a:srgbClr val="595959"/>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96112198"/>
                  </a:ext>
                </a:extLst>
              </a:tr>
              <a:tr h="228600">
                <a:tc>
                  <a:txBody>
                    <a:bodyPr/>
                    <a:lstStyle/>
                    <a:p>
                      <a:pPr algn="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076444"/>
                  </a:ext>
                </a:extLst>
              </a:tr>
              <a:tr h="525780">
                <a:tc>
                  <a:txBody>
                    <a:bodyPr/>
                    <a:lstStyle/>
                    <a:p>
                      <a:pPr algn="r"/>
                      <a:endParaRPr lang="en-GB" sz="3000" b="0" dirty="0">
                        <a:solidFill>
                          <a:srgbClr val="595959"/>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2</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5696855"/>
                  </a:ext>
                </a:extLst>
              </a:tr>
              <a:tr h="228600">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19498074"/>
                  </a:ext>
                </a:extLst>
              </a:tr>
              <a:tr h="525780">
                <a:tc>
                  <a:txBody>
                    <a:bodyPr/>
                    <a:lstStyle/>
                    <a:p>
                      <a:pPr algn="r"/>
                      <a:endParaRPr lang="en-GB" sz="3000" b="0" dirty="0">
                        <a:solidFill>
                          <a:srgbClr val="595959"/>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1</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98558554"/>
                  </a:ext>
                </a:extLst>
              </a:tr>
            </a:tbl>
          </a:graphicData>
        </a:graphic>
      </p:graphicFrame>
      <p:graphicFrame>
        <p:nvGraphicFramePr>
          <p:cNvPr id="37" name="Table 9">
            <a:extLst>
              <a:ext uri="{FF2B5EF4-FFF2-40B4-BE49-F238E27FC236}">
                <a16:creationId xmlns:a16="http://schemas.microsoft.com/office/drawing/2014/main" xmlns="" id="{5668B4E7-544A-CB7C-DC32-5D6E1C82535A}"/>
              </a:ext>
            </a:extLst>
          </p:cNvPr>
          <p:cNvGraphicFramePr>
            <a:graphicFrameLocks noGrp="1"/>
          </p:cNvGraphicFramePr>
          <p:nvPr>
            <p:extLst/>
          </p:nvPr>
        </p:nvGraphicFramePr>
        <p:xfrm>
          <a:off x="5014911" y="2025492"/>
          <a:ext cx="2764634" cy="2811780"/>
        </p:xfrm>
        <a:graphic>
          <a:graphicData uri="http://schemas.openxmlformats.org/drawingml/2006/table">
            <a:tbl>
              <a:tblPr firstRow="1" bandRow="1">
                <a:tableStyleId>{5C22544A-7EE6-4342-B048-85BDC9FD1C3A}</a:tableStyleId>
              </a:tblPr>
              <a:tblGrid>
                <a:gridCol w="649145">
                  <a:extLst>
                    <a:ext uri="{9D8B030D-6E8A-4147-A177-3AD203B41FA5}">
                      <a16:colId xmlns:a16="http://schemas.microsoft.com/office/drawing/2014/main" xmlns="" val="1924953216"/>
                    </a:ext>
                  </a:extLst>
                </a:gridCol>
                <a:gridCol w="480450">
                  <a:extLst>
                    <a:ext uri="{9D8B030D-6E8A-4147-A177-3AD203B41FA5}">
                      <a16:colId xmlns:a16="http://schemas.microsoft.com/office/drawing/2014/main" xmlns="" val="3177065227"/>
                    </a:ext>
                  </a:extLst>
                </a:gridCol>
                <a:gridCol w="492038">
                  <a:extLst>
                    <a:ext uri="{9D8B030D-6E8A-4147-A177-3AD203B41FA5}">
                      <a16:colId xmlns:a16="http://schemas.microsoft.com/office/drawing/2014/main" xmlns="" val="1806246071"/>
                    </a:ext>
                  </a:extLst>
                </a:gridCol>
                <a:gridCol w="640087">
                  <a:extLst>
                    <a:ext uri="{9D8B030D-6E8A-4147-A177-3AD203B41FA5}">
                      <a16:colId xmlns:a16="http://schemas.microsoft.com/office/drawing/2014/main" xmlns="" val="1961554887"/>
                    </a:ext>
                  </a:extLst>
                </a:gridCol>
                <a:gridCol w="502914">
                  <a:extLst>
                    <a:ext uri="{9D8B030D-6E8A-4147-A177-3AD203B41FA5}">
                      <a16:colId xmlns:a16="http://schemas.microsoft.com/office/drawing/2014/main" xmlns="" val="2125623689"/>
                    </a:ext>
                  </a:extLst>
                </a:gridCol>
              </a:tblGrid>
              <a:tr h="525780">
                <a:tc>
                  <a:txBody>
                    <a:bodyPr/>
                    <a:lstStyle/>
                    <a:p>
                      <a:pPr algn="r"/>
                      <a:r>
                        <a:rPr lang="en-GB" sz="3000" b="0" dirty="0">
                          <a:solidFill>
                            <a:srgbClr val="595959"/>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3000" b="0" dirty="0">
                          <a:solidFill>
                            <a:srgbClr val="595959"/>
                          </a:solidFill>
                          <a:latin typeface="Century Gothic" panose="020B0502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7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75087628"/>
                  </a:ext>
                </a:extLst>
              </a:tr>
              <a:tr h="228600">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3818059"/>
                  </a:ext>
                </a:extLst>
              </a:tr>
              <a:tr h="525780">
                <a:tc>
                  <a:txBody>
                    <a:bodyPr/>
                    <a:lstStyle/>
                    <a:p>
                      <a:pPr algn="r"/>
                      <a:r>
                        <a:rPr lang="en-GB" sz="3000" b="0" dirty="0">
                          <a:solidFill>
                            <a:srgbClr val="595959"/>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b="0" dirty="0">
                        <a:solidFill>
                          <a:srgbClr val="595959"/>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96112198"/>
                  </a:ext>
                </a:extLst>
              </a:tr>
              <a:tr h="228600">
                <a:tc>
                  <a:txBody>
                    <a:bodyPr/>
                    <a:lstStyle/>
                    <a:p>
                      <a:pPr algn="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076444"/>
                  </a:ext>
                </a:extLst>
              </a:tr>
              <a:tr h="525780">
                <a:tc>
                  <a:txBody>
                    <a:bodyPr/>
                    <a:lstStyle/>
                    <a:p>
                      <a:pPr algn="r"/>
                      <a:r>
                        <a:rPr lang="en-GB" sz="3000" b="0" dirty="0">
                          <a:solidFill>
                            <a:srgbClr val="595959"/>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b="0" dirty="0">
                        <a:solidFill>
                          <a:srgbClr val="595959"/>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5696855"/>
                  </a:ext>
                </a:extLst>
              </a:tr>
              <a:tr h="228600">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dirty="0">
                        <a:solidFill>
                          <a:srgbClr val="595959"/>
                        </a:solidFill>
                        <a:latin typeface="Century Gothic" panose="020B0502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19498074"/>
                  </a:ext>
                </a:extLst>
              </a:tr>
              <a:tr h="525780">
                <a:tc>
                  <a:txBody>
                    <a:bodyPr/>
                    <a:lstStyle/>
                    <a:p>
                      <a:pPr algn="r"/>
                      <a:r>
                        <a:rPr lang="en-GB" sz="3000" b="0" dirty="0">
                          <a:solidFill>
                            <a:srgbClr val="595959"/>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b="0" dirty="0">
                        <a:solidFill>
                          <a:srgbClr val="595959"/>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98558554"/>
                  </a:ext>
                </a:extLst>
              </a:tr>
            </a:tbl>
          </a:graphicData>
        </a:graphic>
      </p:graphicFrame>
      <p:sp>
        <p:nvSpPr>
          <p:cNvPr id="2" name="TextBox 1">
            <a:extLst>
              <a:ext uri="{FF2B5EF4-FFF2-40B4-BE49-F238E27FC236}">
                <a16:creationId xmlns:a16="http://schemas.microsoft.com/office/drawing/2014/main" xmlns="" id="{211CC5ED-F98B-8EEF-03BA-C138C303DB8D}"/>
              </a:ext>
            </a:extLst>
          </p:cNvPr>
          <p:cNvSpPr txBox="1"/>
          <p:nvPr/>
        </p:nvSpPr>
        <p:spPr>
          <a:xfrm>
            <a:off x="2357022" y="2025492"/>
            <a:ext cx="472736" cy="553998"/>
          </a:xfrm>
          <a:prstGeom prst="rect">
            <a:avLst/>
          </a:prstGeom>
          <a:noFill/>
        </p:spPr>
        <p:txBody>
          <a:bodyPr wrap="square" rtlCol="0">
            <a:spAutoFit/>
          </a:bodyPr>
          <a:lstStyle/>
          <a:p>
            <a:pPr defTabSz="685800"/>
            <a:r>
              <a:rPr lang="en-GB" sz="3000" dirty="0">
                <a:solidFill>
                  <a:srgbClr val="585858"/>
                </a:solidFill>
                <a:latin typeface="Century Gothic" panose="020B0502020202020204" pitchFamily="34" charset="0"/>
              </a:rPr>
              <a:t>4</a:t>
            </a:r>
          </a:p>
        </p:txBody>
      </p:sp>
      <p:sp>
        <p:nvSpPr>
          <p:cNvPr id="7" name="TextBox 6">
            <a:extLst>
              <a:ext uri="{FF2B5EF4-FFF2-40B4-BE49-F238E27FC236}">
                <a16:creationId xmlns:a16="http://schemas.microsoft.com/office/drawing/2014/main" xmlns="" id="{07FE1380-461E-1E8B-F17A-6A10D15B9C48}"/>
              </a:ext>
            </a:extLst>
          </p:cNvPr>
          <p:cNvSpPr txBox="1"/>
          <p:nvPr/>
        </p:nvSpPr>
        <p:spPr>
          <a:xfrm>
            <a:off x="2357022" y="2765668"/>
            <a:ext cx="472736" cy="553998"/>
          </a:xfrm>
          <a:prstGeom prst="rect">
            <a:avLst/>
          </a:prstGeom>
          <a:noFill/>
        </p:spPr>
        <p:txBody>
          <a:bodyPr wrap="square" rtlCol="0">
            <a:spAutoFit/>
          </a:bodyPr>
          <a:lstStyle/>
          <a:p>
            <a:pPr defTabSz="685800"/>
            <a:r>
              <a:rPr lang="en-GB" sz="3000" dirty="0">
                <a:solidFill>
                  <a:srgbClr val="585858"/>
                </a:solidFill>
                <a:latin typeface="Century Gothic" panose="020B0502020202020204" pitchFamily="34" charset="0"/>
              </a:rPr>
              <a:t>3</a:t>
            </a:r>
          </a:p>
        </p:txBody>
      </p:sp>
      <p:sp>
        <p:nvSpPr>
          <p:cNvPr id="8" name="TextBox 7">
            <a:extLst>
              <a:ext uri="{FF2B5EF4-FFF2-40B4-BE49-F238E27FC236}">
                <a16:creationId xmlns:a16="http://schemas.microsoft.com/office/drawing/2014/main" xmlns="" id="{8048F806-E2AD-A3E1-F961-FAD447AF6C66}"/>
              </a:ext>
            </a:extLst>
          </p:cNvPr>
          <p:cNvSpPr txBox="1"/>
          <p:nvPr/>
        </p:nvSpPr>
        <p:spPr>
          <a:xfrm>
            <a:off x="1459267" y="3491222"/>
            <a:ext cx="472736" cy="553998"/>
          </a:xfrm>
          <a:prstGeom prst="rect">
            <a:avLst/>
          </a:prstGeom>
          <a:noFill/>
        </p:spPr>
        <p:txBody>
          <a:bodyPr wrap="square" rtlCol="0">
            <a:spAutoFit/>
          </a:bodyPr>
          <a:lstStyle/>
          <a:p>
            <a:pPr defTabSz="685800"/>
            <a:r>
              <a:rPr lang="en-GB" sz="3000" dirty="0">
                <a:solidFill>
                  <a:srgbClr val="585858"/>
                </a:solidFill>
                <a:latin typeface="Century Gothic" panose="020B0502020202020204" pitchFamily="34" charset="0"/>
              </a:rPr>
              <a:t>6</a:t>
            </a:r>
          </a:p>
        </p:txBody>
      </p:sp>
      <p:sp>
        <p:nvSpPr>
          <p:cNvPr id="9" name="TextBox 8">
            <a:extLst>
              <a:ext uri="{FF2B5EF4-FFF2-40B4-BE49-F238E27FC236}">
                <a16:creationId xmlns:a16="http://schemas.microsoft.com/office/drawing/2014/main" xmlns="" id="{8E307081-8EAD-6C4D-3112-D85F87F16DF2}"/>
              </a:ext>
            </a:extLst>
          </p:cNvPr>
          <p:cNvSpPr txBox="1"/>
          <p:nvPr/>
        </p:nvSpPr>
        <p:spPr>
          <a:xfrm>
            <a:off x="1459267" y="4283497"/>
            <a:ext cx="472736" cy="553998"/>
          </a:xfrm>
          <a:prstGeom prst="rect">
            <a:avLst/>
          </a:prstGeom>
          <a:noFill/>
        </p:spPr>
        <p:txBody>
          <a:bodyPr wrap="square" rtlCol="0">
            <a:spAutoFit/>
          </a:bodyPr>
          <a:lstStyle/>
          <a:p>
            <a:pPr defTabSz="685800"/>
            <a:r>
              <a:rPr lang="en-GB" sz="3000" dirty="0">
                <a:solidFill>
                  <a:srgbClr val="585858"/>
                </a:solidFill>
                <a:latin typeface="Century Gothic" panose="020B0502020202020204" pitchFamily="34" charset="0"/>
              </a:rPr>
              <a:t>7</a:t>
            </a:r>
          </a:p>
        </p:txBody>
      </p:sp>
      <p:sp>
        <p:nvSpPr>
          <p:cNvPr id="10" name="TextBox 9">
            <a:extLst>
              <a:ext uri="{FF2B5EF4-FFF2-40B4-BE49-F238E27FC236}">
                <a16:creationId xmlns:a16="http://schemas.microsoft.com/office/drawing/2014/main" xmlns="" id="{8E9A289F-F8A4-E370-BA88-4F770F20413B}"/>
              </a:ext>
            </a:extLst>
          </p:cNvPr>
          <p:cNvSpPr txBox="1"/>
          <p:nvPr/>
        </p:nvSpPr>
        <p:spPr>
          <a:xfrm>
            <a:off x="6209379" y="2025492"/>
            <a:ext cx="375634" cy="553998"/>
          </a:xfrm>
          <a:prstGeom prst="rect">
            <a:avLst/>
          </a:prstGeom>
          <a:noFill/>
        </p:spPr>
        <p:txBody>
          <a:bodyPr wrap="square" rtlCol="0">
            <a:spAutoFit/>
          </a:bodyPr>
          <a:lstStyle/>
          <a:p>
            <a:pPr defTabSz="685800"/>
            <a:r>
              <a:rPr lang="en-GB" sz="3000" dirty="0">
                <a:solidFill>
                  <a:srgbClr val="585858"/>
                </a:solidFill>
                <a:latin typeface="Century Gothic" panose="020B0502020202020204" pitchFamily="34" charset="0"/>
              </a:rPr>
              <a:t>1</a:t>
            </a:r>
          </a:p>
        </p:txBody>
      </p:sp>
      <p:sp>
        <p:nvSpPr>
          <p:cNvPr id="11" name="TextBox 10">
            <a:extLst>
              <a:ext uri="{FF2B5EF4-FFF2-40B4-BE49-F238E27FC236}">
                <a16:creationId xmlns:a16="http://schemas.microsoft.com/office/drawing/2014/main" xmlns="" id="{3FB388AA-0454-87E1-60B8-E7A8017FA4A9}"/>
              </a:ext>
            </a:extLst>
          </p:cNvPr>
          <p:cNvSpPr txBox="1"/>
          <p:nvPr/>
        </p:nvSpPr>
        <p:spPr>
          <a:xfrm>
            <a:off x="6160827" y="2766485"/>
            <a:ext cx="472736" cy="553998"/>
          </a:xfrm>
          <a:prstGeom prst="rect">
            <a:avLst/>
          </a:prstGeom>
          <a:noFill/>
        </p:spPr>
        <p:txBody>
          <a:bodyPr wrap="square" rtlCol="0">
            <a:spAutoFit/>
          </a:bodyPr>
          <a:lstStyle/>
          <a:p>
            <a:pPr algn="ctr" defTabSz="685800"/>
            <a:r>
              <a:rPr lang="en-GB" sz="3000" dirty="0">
                <a:solidFill>
                  <a:srgbClr val="585858"/>
                </a:solidFill>
                <a:latin typeface="Century Gothic" panose="020B0502020202020204" pitchFamily="34" charset="0"/>
              </a:rPr>
              <a:t>2</a:t>
            </a:r>
          </a:p>
        </p:txBody>
      </p:sp>
      <p:sp>
        <p:nvSpPr>
          <p:cNvPr id="13" name="TextBox 12">
            <a:extLst>
              <a:ext uri="{FF2B5EF4-FFF2-40B4-BE49-F238E27FC236}">
                <a16:creationId xmlns:a16="http://schemas.microsoft.com/office/drawing/2014/main" xmlns="" id="{8B2D58C1-D976-257D-0268-A82694669592}"/>
              </a:ext>
            </a:extLst>
          </p:cNvPr>
          <p:cNvSpPr txBox="1"/>
          <p:nvPr/>
        </p:nvSpPr>
        <p:spPr>
          <a:xfrm>
            <a:off x="7333443" y="3538024"/>
            <a:ext cx="472736" cy="553998"/>
          </a:xfrm>
          <a:prstGeom prst="rect">
            <a:avLst/>
          </a:prstGeom>
          <a:noFill/>
        </p:spPr>
        <p:txBody>
          <a:bodyPr wrap="square" rtlCol="0">
            <a:spAutoFit/>
          </a:bodyPr>
          <a:lstStyle/>
          <a:p>
            <a:pPr defTabSz="685800"/>
            <a:r>
              <a:rPr lang="en-GB" sz="3000" dirty="0">
                <a:solidFill>
                  <a:srgbClr val="585858"/>
                </a:solidFill>
                <a:latin typeface="Century Gothic" panose="020B0502020202020204" pitchFamily="34" charset="0"/>
              </a:rPr>
              <a:t>5</a:t>
            </a:r>
          </a:p>
        </p:txBody>
      </p:sp>
      <p:sp>
        <p:nvSpPr>
          <p:cNvPr id="14" name="TextBox 13">
            <a:extLst>
              <a:ext uri="{FF2B5EF4-FFF2-40B4-BE49-F238E27FC236}">
                <a16:creationId xmlns:a16="http://schemas.microsoft.com/office/drawing/2014/main" xmlns="" id="{434F7FFD-1D41-0CA9-555A-D68F8D64D854}"/>
              </a:ext>
            </a:extLst>
          </p:cNvPr>
          <p:cNvSpPr txBox="1"/>
          <p:nvPr/>
        </p:nvSpPr>
        <p:spPr>
          <a:xfrm>
            <a:off x="7306809" y="4283497"/>
            <a:ext cx="472736" cy="553998"/>
          </a:xfrm>
          <a:prstGeom prst="rect">
            <a:avLst/>
          </a:prstGeom>
          <a:noFill/>
        </p:spPr>
        <p:txBody>
          <a:bodyPr wrap="square" rtlCol="0">
            <a:spAutoFit/>
          </a:bodyPr>
          <a:lstStyle/>
          <a:p>
            <a:pPr defTabSz="685800"/>
            <a:r>
              <a:rPr lang="en-GB" sz="3000" dirty="0">
                <a:solidFill>
                  <a:srgbClr val="585858"/>
                </a:solidFill>
                <a:latin typeface="Century Gothic" panose="020B0502020202020204" pitchFamily="34" charset="0"/>
              </a:rPr>
              <a:t>4</a:t>
            </a:r>
          </a:p>
        </p:txBody>
      </p:sp>
    </p:spTree>
    <p:extLst>
      <p:ext uri="{BB962C8B-B14F-4D97-AF65-F5344CB8AC3E}">
        <p14:creationId xmlns:p14="http://schemas.microsoft.com/office/powerpoint/2010/main" val="25887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FEB4B4F2-6517-424C-A367-093B5557B771}"/>
              </a:ext>
            </a:extLst>
          </p:cNvPr>
          <p:cNvCxnSpPr>
            <a:cxnSpLocks/>
          </p:cNvCxnSpPr>
          <p:nvPr/>
        </p:nvCxnSpPr>
        <p:spPr>
          <a:xfrm>
            <a:off x="858914" y="3686381"/>
            <a:ext cx="7723574" cy="0"/>
          </a:xfrm>
          <a:prstGeom prst="line">
            <a:avLst/>
          </a:prstGeom>
          <a:ln w="38100"/>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xmlns="" id="{CDAC8EF8-B1B7-49B7-8C97-6A924B44E561}"/>
              </a:ext>
            </a:extLst>
          </p:cNvPr>
          <p:cNvSpPr/>
          <p:nvPr/>
        </p:nvSpPr>
        <p:spPr>
          <a:xfrm>
            <a:off x="1032029" y="3433371"/>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 name="Oval 6">
            <a:extLst>
              <a:ext uri="{FF2B5EF4-FFF2-40B4-BE49-F238E27FC236}">
                <a16:creationId xmlns:a16="http://schemas.microsoft.com/office/drawing/2014/main" xmlns="" id="{575D5594-1D29-4ABD-8200-BBDDF4054945}"/>
              </a:ext>
            </a:extLst>
          </p:cNvPr>
          <p:cNvSpPr/>
          <p:nvPr/>
        </p:nvSpPr>
        <p:spPr>
          <a:xfrm>
            <a:off x="1572484" y="3433365"/>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 name="Oval 9">
            <a:extLst>
              <a:ext uri="{FF2B5EF4-FFF2-40B4-BE49-F238E27FC236}">
                <a16:creationId xmlns:a16="http://schemas.microsoft.com/office/drawing/2014/main" xmlns="" id="{4389E3BD-9C60-4941-8FB5-AD592E6DE252}"/>
              </a:ext>
            </a:extLst>
          </p:cNvPr>
          <p:cNvSpPr/>
          <p:nvPr/>
        </p:nvSpPr>
        <p:spPr>
          <a:xfrm>
            <a:off x="2115696" y="3431703"/>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1" name="Oval 10">
            <a:extLst>
              <a:ext uri="{FF2B5EF4-FFF2-40B4-BE49-F238E27FC236}">
                <a16:creationId xmlns:a16="http://schemas.microsoft.com/office/drawing/2014/main" xmlns="" id="{8361F2F5-8FFB-482B-BCAF-1B033B042227}"/>
              </a:ext>
            </a:extLst>
          </p:cNvPr>
          <p:cNvSpPr/>
          <p:nvPr/>
        </p:nvSpPr>
        <p:spPr>
          <a:xfrm>
            <a:off x="2664418" y="3431702"/>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2" name="Oval 11">
            <a:extLst>
              <a:ext uri="{FF2B5EF4-FFF2-40B4-BE49-F238E27FC236}">
                <a16:creationId xmlns:a16="http://schemas.microsoft.com/office/drawing/2014/main" xmlns="" id="{E264CE2D-1692-4E1E-A00E-3A805F7B803D}"/>
              </a:ext>
            </a:extLst>
          </p:cNvPr>
          <p:cNvSpPr/>
          <p:nvPr/>
        </p:nvSpPr>
        <p:spPr>
          <a:xfrm>
            <a:off x="3209288" y="3433368"/>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xmlns="" id="{0B3121E6-D081-48CD-AD9F-73616B305B30}"/>
              </a:ext>
            </a:extLst>
          </p:cNvPr>
          <p:cNvSpPr/>
          <p:nvPr/>
        </p:nvSpPr>
        <p:spPr>
          <a:xfrm>
            <a:off x="3769679" y="3433368"/>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5" name="Oval 14">
            <a:extLst>
              <a:ext uri="{FF2B5EF4-FFF2-40B4-BE49-F238E27FC236}">
                <a16:creationId xmlns:a16="http://schemas.microsoft.com/office/drawing/2014/main" xmlns="" id="{25FA6016-B26B-4448-A86A-343D3FE129B6}"/>
              </a:ext>
            </a:extLst>
          </p:cNvPr>
          <p:cNvSpPr/>
          <p:nvPr/>
        </p:nvSpPr>
        <p:spPr>
          <a:xfrm>
            <a:off x="4315657" y="3433368"/>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xmlns="" id="{520799C1-4597-4B48-B556-FE4A25FD6FBD}"/>
              </a:ext>
            </a:extLst>
          </p:cNvPr>
          <p:cNvSpPr/>
          <p:nvPr/>
        </p:nvSpPr>
        <p:spPr>
          <a:xfrm>
            <a:off x="4861636" y="3433368"/>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xmlns="" id="{75A25110-491F-4948-B155-8195DF5BD89D}"/>
              </a:ext>
            </a:extLst>
          </p:cNvPr>
          <p:cNvSpPr/>
          <p:nvPr/>
        </p:nvSpPr>
        <p:spPr>
          <a:xfrm>
            <a:off x="5407615" y="3433367"/>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xmlns="" id="{5B9A2174-4528-43B0-9CB0-0D1B2013629C}"/>
              </a:ext>
            </a:extLst>
          </p:cNvPr>
          <p:cNvSpPr/>
          <p:nvPr/>
        </p:nvSpPr>
        <p:spPr>
          <a:xfrm>
            <a:off x="5960255" y="3433365"/>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31" name="Title 2">
            <a:extLst>
              <a:ext uri="{FF2B5EF4-FFF2-40B4-BE49-F238E27FC236}">
                <a16:creationId xmlns:a16="http://schemas.microsoft.com/office/drawing/2014/main" xmlns="" id="{6671AD67-2B67-4683-95B5-4BDCB01FB6C8}"/>
              </a:ext>
            </a:extLst>
          </p:cNvPr>
          <p:cNvSpPr txBox="1">
            <a:spLocks/>
          </p:cNvSpPr>
          <p:nvPr/>
        </p:nvSpPr>
        <p:spPr>
          <a:xfrm>
            <a:off x="565076" y="1294545"/>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Let’s make 10!</a:t>
            </a:r>
            <a:endParaRPr lang="en-GB" sz="2100" b="0" dirty="0"/>
          </a:p>
        </p:txBody>
      </p:sp>
      <p:sp>
        <p:nvSpPr>
          <p:cNvPr id="32" name="TextBox 31"/>
          <p:cNvSpPr txBox="1"/>
          <p:nvPr/>
        </p:nvSpPr>
        <p:spPr>
          <a:xfrm>
            <a:off x="2760345" y="4743450"/>
            <a:ext cx="3623310"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a:cs typeface="Century Gothic"/>
              </a:rPr>
              <a:t>_____ needs _____ to make 10.</a:t>
            </a:r>
          </a:p>
        </p:txBody>
      </p:sp>
      <p:sp>
        <p:nvSpPr>
          <p:cNvPr id="30" name="Rectangle 29">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2" name="Picture 1">
            <a:extLst>
              <a:ext uri="{FF2B5EF4-FFF2-40B4-BE49-F238E27FC236}">
                <a16:creationId xmlns:a16="http://schemas.microsoft.com/office/drawing/2014/main" xmlns="" id="{5A358A90-EC44-4CAF-A108-43E2CBBDB59B}"/>
              </a:ext>
            </a:extLst>
          </p:cNvPr>
          <p:cNvPicPr>
            <a:picLocks noChangeAspect="1"/>
          </p:cNvPicPr>
          <p:nvPr/>
        </p:nvPicPr>
        <p:blipFill>
          <a:blip r:embed="rId2"/>
          <a:stretch>
            <a:fillRect/>
          </a:stretch>
        </p:blipFill>
        <p:spPr>
          <a:xfrm>
            <a:off x="3314591" y="1711772"/>
            <a:ext cx="2514818" cy="1019645"/>
          </a:xfrm>
          <a:prstGeom prst="rect">
            <a:avLst/>
          </a:prstGeom>
        </p:spPr>
      </p:pic>
    </p:spTree>
    <p:extLst>
      <p:ext uri="{BB962C8B-B14F-4D97-AF65-F5344CB8AC3E}">
        <p14:creationId xmlns:p14="http://schemas.microsoft.com/office/powerpoint/2010/main" val="33567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FEB4B4F2-6517-424C-A367-093B5557B771}"/>
              </a:ext>
            </a:extLst>
          </p:cNvPr>
          <p:cNvCxnSpPr>
            <a:cxnSpLocks/>
          </p:cNvCxnSpPr>
          <p:nvPr/>
        </p:nvCxnSpPr>
        <p:spPr>
          <a:xfrm>
            <a:off x="858914" y="3686381"/>
            <a:ext cx="7723574" cy="0"/>
          </a:xfrm>
          <a:prstGeom prst="line">
            <a:avLst/>
          </a:prstGeom>
          <a:ln w="38100"/>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xmlns="" id="{CDAC8EF8-B1B7-49B7-8C97-6A924B44E561}"/>
              </a:ext>
            </a:extLst>
          </p:cNvPr>
          <p:cNvSpPr/>
          <p:nvPr/>
        </p:nvSpPr>
        <p:spPr>
          <a:xfrm>
            <a:off x="1032029" y="3433371"/>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 name="Oval 6">
            <a:extLst>
              <a:ext uri="{FF2B5EF4-FFF2-40B4-BE49-F238E27FC236}">
                <a16:creationId xmlns:a16="http://schemas.microsoft.com/office/drawing/2014/main" xmlns="" id="{575D5594-1D29-4ABD-8200-BBDDF4054945}"/>
              </a:ext>
            </a:extLst>
          </p:cNvPr>
          <p:cNvSpPr/>
          <p:nvPr/>
        </p:nvSpPr>
        <p:spPr>
          <a:xfrm>
            <a:off x="1572484" y="3433365"/>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 name="Oval 9">
            <a:extLst>
              <a:ext uri="{FF2B5EF4-FFF2-40B4-BE49-F238E27FC236}">
                <a16:creationId xmlns:a16="http://schemas.microsoft.com/office/drawing/2014/main" xmlns="" id="{4389E3BD-9C60-4941-8FB5-AD592E6DE252}"/>
              </a:ext>
            </a:extLst>
          </p:cNvPr>
          <p:cNvSpPr/>
          <p:nvPr/>
        </p:nvSpPr>
        <p:spPr>
          <a:xfrm>
            <a:off x="2115696" y="3431703"/>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1" name="Oval 10">
            <a:extLst>
              <a:ext uri="{FF2B5EF4-FFF2-40B4-BE49-F238E27FC236}">
                <a16:creationId xmlns:a16="http://schemas.microsoft.com/office/drawing/2014/main" xmlns="" id="{8361F2F5-8FFB-482B-BCAF-1B033B042227}"/>
              </a:ext>
            </a:extLst>
          </p:cNvPr>
          <p:cNvSpPr/>
          <p:nvPr/>
        </p:nvSpPr>
        <p:spPr>
          <a:xfrm>
            <a:off x="2664418" y="3431702"/>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2" name="Oval 11">
            <a:extLst>
              <a:ext uri="{FF2B5EF4-FFF2-40B4-BE49-F238E27FC236}">
                <a16:creationId xmlns:a16="http://schemas.microsoft.com/office/drawing/2014/main" xmlns="" id="{E264CE2D-1692-4E1E-A00E-3A805F7B803D}"/>
              </a:ext>
            </a:extLst>
          </p:cNvPr>
          <p:cNvSpPr/>
          <p:nvPr/>
        </p:nvSpPr>
        <p:spPr>
          <a:xfrm>
            <a:off x="3209288" y="3433368"/>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xmlns="" id="{0B3121E6-D081-48CD-AD9F-73616B305B30}"/>
              </a:ext>
            </a:extLst>
          </p:cNvPr>
          <p:cNvSpPr/>
          <p:nvPr/>
        </p:nvSpPr>
        <p:spPr>
          <a:xfrm>
            <a:off x="3769679" y="3433368"/>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5" name="Oval 14">
            <a:extLst>
              <a:ext uri="{FF2B5EF4-FFF2-40B4-BE49-F238E27FC236}">
                <a16:creationId xmlns:a16="http://schemas.microsoft.com/office/drawing/2014/main" xmlns="" id="{25FA6016-B26B-4448-A86A-343D3FE129B6}"/>
              </a:ext>
            </a:extLst>
          </p:cNvPr>
          <p:cNvSpPr/>
          <p:nvPr/>
        </p:nvSpPr>
        <p:spPr>
          <a:xfrm>
            <a:off x="4315657" y="3433368"/>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xmlns="" id="{520799C1-4597-4B48-B556-FE4A25FD6FBD}"/>
              </a:ext>
            </a:extLst>
          </p:cNvPr>
          <p:cNvSpPr/>
          <p:nvPr/>
        </p:nvSpPr>
        <p:spPr>
          <a:xfrm>
            <a:off x="4861636" y="3433368"/>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xmlns="" id="{75A25110-491F-4948-B155-8195DF5BD89D}"/>
              </a:ext>
            </a:extLst>
          </p:cNvPr>
          <p:cNvSpPr/>
          <p:nvPr/>
        </p:nvSpPr>
        <p:spPr>
          <a:xfrm>
            <a:off x="5407615" y="3433367"/>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xmlns="" id="{5B9A2174-4528-43B0-9CB0-0D1B2013629C}"/>
              </a:ext>
            </a:extLst>
          </p:cNvPr>
          <p:cNvSpPr/>
          <p:nvPr/>
        </p:nvSpPr>
        <p:spPr>
          <a:xfrm>
            <a:off x="5960255" y="3433365"/>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31" name="Title 2">
            <a:extLst>
              <a:ext uri="{FF2B5EF4-FFF2-40B4-BE49-F238E27FC236}">
                <a16:creationId xmlns:a16="http://schemas.microsoft.com/office/drawing/2014/main" xmlns="" id="{6671AD67-2B67-4683-95B5-4BDCB01FB6C8}"/>
              </a:ext>
            </a:extLst>
          </p:cNvPr>
          <p:cNvSpPr txBox="1">
            <a:spLocks/>
          </p:cNvSpPr>
          <p:nvPr/>
        </p:nvSpPr>
        <p:spPr>
          <a:xfrm>
            <a:off x="565076" y="1294545"/>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Let’s make 10!</a:t>
            </a:r>
            <a:endParaRPr lang="en-GB" sz="2100" b="0" dirty="0"/>
          </a:p>
        </p:txBody>
      </p:sp>
      <p:sp>
        <p:nvSpPr>
          <p:cNvPr id="32" name="TextBox 31"/>
          <p:cNvSpPr txBox="1"/>
          <p:nvPr/>
        </p:nvSpPr>
        <p:spPr>
          <a:xfrm>
            <a:off x="2760345" y="4743450"/>
            <a:ext cx="3623310"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a:cs typeface="Century Gothic"/>
              </a:rPr>
              <a:t>_____ needs _____ to make 10.</a:t>
            </a:r>
          </a:p>
        </p:txBody>
      </p:sp>
      <p:sp>
        <p:nvSpPr>
          <p:cNvPr id="30" name="Rectangle 29">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3" name="Picture 2">
            <a:extLst>
              <a:ext uri="{FF2B5EF4-FFF2-40B4-BE49-F238E27FC236}">
                <a16:creationId xmlns:a16="http://schemas.microsoft.com/office/drawing/2014/main" xmlns="" id="{DA994D16-0160-44DD-ABCE-E1FC1A32C337}"/>
              </a:ext>
            </a:extLst>
          </p:cNvPr>
          <p:cNvPicPr>
            <a:picLocks noChangeAspect="1"/>
          </p:cNvPicPr>
          <p:nvPr/>
        </p:nvPicPr>
        <p:blipFill>
          <a:blip r:embed="rId2"/>
          <a:stretch>
            <a:fillRect/>
          </a:stretch>
        </p:blipFill>
        <p:spPr>
          <a:xfrm>
            <a:off x="3314591" y="1716345"/>
            <a:ext cx="2514818" cy="1015072"/>
          </a:xfrm>
          <a:prstGeom prst="rect">
            <a:avLst/>
          </a:prstGeom>
        </p:spPr>
      </p:pic>
    </p:spTree>
    <p:extLst>
      <p:ext uri="{BB962C8B-B14F-4D97-AF65-F5344CB8AC3E}">
        <p14:creationId xmlns:p14="http://schemas.microsoft.com/office/powerpoint/2010/main" val="20357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FEB4B4F2-6517-424C-A367-093B5557B771}"/>
              </a:ext>
            </a:extLst>
          </p:cNvPr>
          <p:cNvCxnSpPr>
            <a:cxnSpLocks/>
          </p:cNvCxnSpPr>
          <p:nvPr/>
        </p:nvCxnSpPr>
        <p:spPr>
          <a:xfrm>
            <a:off x="858914" y="3429206"/>
            <a:ext cx="7723574" cy="0"/>
          </a:xfrm>
          <a:prstGeom prst="line">
            <a:avLst/>
          </a:prstGeom>
          <a:ln w="38100"/>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xmlns="" id="{CDAC8EF8-B1B7-49B7-8C97-6A924B44E561}"/>
              </a:ext>
            </a:extLst>
          </p:cNvPr>
          <p:cNvSpPr/>
          <p:nvPr/>
        </p:nvSpPr>
        <p:spPr>
          <a:xfrm>
            <a:off x="1032029" y="3176196"/>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7" name="Oval 6">
            <a:extLst>
              <a:ext uri="{FF2B5EF4-FFF2-40B4-BE49-F238E27FC236}">
                <a16:creationId xmlns:a16="http://schemas.microsoft.com/office/drawing/2014/main" xmlns="" id="{575D5594-1D29-4ABD-8200-BBDDF4054945}"/>
              </a:ext>
            </a:extLst>
          </p:cNvPr>
          <p:cNvSpPr/>
          <p:nvPr/>
        </p:nvSpPr>
        <p:spPr>
          <a:xfrm>
            <a:off x="1572484" y="3176190"/>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 name="Oval 9">
            <a:extLst>
              <a:ext uri="{FF2B5EF4-FFF2-40B4-BE49-F238E27FC236}">
                <a16:creationId xmlns:a16="http://schemas.microsoft.com/office/drawing/2014/main" xmlns="" id="{4389E3BD-9C60-4941-8FB5-AD592E6DE252}"/>
              </a:ext>
            </a:extLst>
          </p:cNvPr>
          <p:cNvSpPr/>
          <p:nvPr/>
        </p:nvSpPr>
        <p:spPr>
          <a:xfrm>
            <a:off x="2115696" y="3174528"/>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1" name="Oval 10">
            <a:extLst>
              <a:ext uri="{FF2B5EF4-FFF2-40B4-BE49-F238E27FC236}">
                <a16:creationId xmlns:a16="http://schemas.microsoft.com/office/drawing/2014/main" xmlns="" id="{8361F2F5-8FFB-482B-BCAF-1B033B042227}"/>
              </a:ext>
            </a:extLst>
          </p:cNvPr>
          <p:cNvSpPr/>
          <p:nvPr/>
        </p:nvSpPr>
        <p:spPr>
          <a:xfrm>
            <a:off x="2664418" y="3174527"/>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2" name="Oval 11">
            <a:extLst>
              <a:ext uri="{FF2B5EF4-FFF2-40B4-BE49-F238E27FC236}">
                <a16:creationId xmlns:a16="http://schemas.microsoft.com/office/drawing/2014/main" xmlns="" id="{E264CE2D-1692-4E1E-A00E-3A805F7B803D}"/>
              </a:ext>
            </a:extLst>
          </p:cNvPr>
          <p:cNvSpPr/>
          <p:nvPr/>
        </p:nvSpPr>
        <p:spPr>
          <a:xfrm>
            <a:off x="3209288" y="3176193"/>
            <a:ext cx="539306" cy="5093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xmlns="" id="{0B3121E6-D081-48CD-AD9F-73616B305B30}"/>
              </a:ext>
            </a:extLst>
          </p:cNvPr>
          <p:cNvSpPr/>
          <p:nvPr/>
        </p:nvSpPr>
        <p:spPr>
          <a:xfrm>
            <a:off x="3769679" y="3176193"/>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5" name="Oval 14">
            <a:extLst>
              <a:ext uri="{FF2B5EF4-FFF2-40B4-BE49-F238E27FC236}">
                <a16:creationId xmlns:a16="http://schemas.microsoft.com/office/drawing/2014/main" xmlns="" id="{25FA6016-B26B-4448-A86A-343D3FE129B6}"/>
              </a:ext>
            </a:extLst>
          </p:cNvPr>
          <p:cNvSpPr/>
          <p:nvPr/>
        </p:nvSpPr>
        <p:spPr>
          <a:xfrm>
            <a:off x="4315657" y="3176193"/>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xmlns="" id="{520799C1-4597-4B48-B556-FE4A25FD6FBD}"/>
              </a:ext>
            </a:extLst>
          </p:cNvPr>
          <p:cNvSpPr/>
          <p:nvPr/>
        </p:nvSpPr>
        <p:spPr>
          <a:xfrm>
            <a:off x="4861636" y="3176193"/>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xmlns="" id="{75A25110-491F-4948-B155-8195DF5BD89D}"/>
              </a:ext>
            </a:extLst>
          </p:cNvPr>
          <p:cNvSpPr/>
          <p:nvPr/>
        </p:nvSpPr>
        <p:spPr>
          <a:xfrm>
            <a:off x="5407615" y="3176192"/>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xmlns="" id="{5B9A2174-4528-43B0-9CB0-0D1B2013629C}"/>
              </a:ext>
            </a:extLst>
          </p:cNvPr>
          <p:cNvSpPr/>
          <p:nvPr/>
        </p:nvSpPr>
        <p:spPr>
          <a:xfrm>
            <a:off x="5960255" y="3176190"/>
            <a:ext cx="539306" cy="50935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31" name="Title 2">
            <a:extLst>
              <a:ext uri="{FF2B5EF4-FFF2-40B4-BE49-F238E27FC236}">
                <a16:creationId xmlns:a16="http://schemas.microsoft.com/office/drawing/2014/main" xmlns="" id="{6671AD67-2B67-4683-95B5-4BDCB01FB6C8}"/>
              </a:ext>
            </a:extLst>
          </p:cNvPr>
          <p:cNvSpPr txBox="1">
            <a:spLocks/>
          </p:cNvSpPr>
          <p:nvPr/>
        </p:nvSpPr>
        <p:spPr>
          <a:xfrm>
            <a:off x="565076" y="1294545"/>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Let’s make 10!</a:t>
            </a:r>
            <a:endParaRPr lang="en-GB" sz="2100" b="0" dirty="0"/>
          </a:p>
        </p:txBody>
      </p:sp>
      <p:sp>
        <p:nvSpPr>
          <p:cNvPr id="32" name="TextBox 31"/>
          <p:cNvSpPr txBox="1"/>
          <p:nvPr/>
        </p:nvSpPr>
        <p:spPr>
          <a:xfrm>
            <a:off x="2760345" y="4743450"/>
            <a:ext cx="3623310"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a:cs typeface="Century Gothic"/>
              </a:rPr>
              <a:t>_____ needs _____ to make 10.</a:t>
            </a:r>
          </a:p>
        </p:txBody>
      </p:sp>
      <p:sp>
        <p:nvSpPr>
          <p:cNvPr id="30" name="Rectangle 29">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Tree>
    <p:extLst>
      <p:ext uri="{BB962C8B-B14F-4D97-AF65-F5344CB8AC3E}">
        <p14:creationId xmlns:p14="http://schemas.microsoft.com/office/powerpoint/2010/main" val="41842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CFD2CC22-FE3C-4DF7-9873-A2098DBE740C}"/>
              </a:ext>
            </a:extLst>
          </p:cNvPr>
          <p:cNvCxnSpPr>
            <a:cxnSpLocks/>
          </p:cNvCxnSpPr>
          <p:nvPr/>
        </p:nvCxnSpPr>
        <p:spPr>
          <a:xfrm flipV="1">
            <a:off x="881743" y="2975882"/>
            <a:ext cx="7396843" cy="75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5978960D-E669-4C1A-9374-6396E6E795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1110166" y="2171023"/>
            <a:ext cx="744608" cy="798806"/>
          </a:xfrm>
          <a:prstGeom prst="rect">
            <a:avLst/>
          </a:prstGeom>
        </p:spPr>
      </p:pic>
      <p:pic>
        <p:nvPicPr>
          <p:cNvPr id="24" name="Picture 23">
            <a:extLst>
              <a:ext uri="{FF2B5EF4-FFF2-40B4-BE49-F238E27FC236}">
                <a16:creationId xmlns:a16="http://schemas.microsoft.com/office/drawing/2014/main" xmlns="" id="{94CB1705-C0F9-4B79-85B5-2E9EDCEF6D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1790089" y="2183471"/>
            <a:ext cx="744608" cy="798806"/>
          </a:xfrm>
          <a:prstGeom prst="rect">
            <a:avLst/>
          </a:prstGeom>
        </p:spPr>
      </p:pic>
      <p:pic>
        <p:nvPicPr>
          <p:cNvPr id="25" name="Picture 24">
            <a:extLst>
              <a:ext uri="{FF2B5EF4-FFF2-40B4-BE49-F238E27FC236}">
                <a16:creationId xmlns:a16="http://schemas.microsoft.com/office/drawing/2014/main" xmlns="" id="{7AD826D8-E86F-473F-8816-79B29B00DA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2474066" y="2167089"/>
            <a:ext cx="744608" cy="798806"/>
          </a:xfrm>
          <a:prstGeom prst="rect">
            <a:avLst/>
          </a:prstGeom>
        </p:spPr>
      </p:pic>
      <p:cxnSp>
        <p:nvCxnSpPr>
          <p:cNvPr id="19" name="Straight Connector 18">
            <a:extLst>
              <a:ext uri="{FF2B5EF4-FFF2-40B4-BE49-F238E27FC236}">
                <a16:creationId xmlns:a16="http://schemas.microsoft.com/office/drawing/2014/main" xmlns="" id="{56FF388E-3DB1-48EF-9E39-1A27CAA29F1E}"/>
              </a:ext>
            </a:extLst>
          </p:cNvPr>
          <p:cNvCxnSpPr>
            <a:cxnSpLocks/>
          </p:cNvCxnSpPr>
          <p:nvPr/>
        </p:nvCxnSpPr>
        <p:spPr>
          <a:xfrm flipV="1">
            <a:off x="862041" y="4458975"/>
            <a:ext cx="7396843" cy="75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9972A847-24DC-40E5-8FFF-111BAA2E52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1090464" y="3654116"/>
            <a:ext cx="744608" cy="798806"/>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xmlns="" id="{AC4A6DB7-A274-4552-8E8F-194EE5B11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31730"/>
            <a:ext cx="663508" cy="828603"/>
          </a:xfrm>
          <a:prstGeom prst="rect">
            <a:avLst/>
          </a:prstGeom>
        </p:spPr>
      </p:pic>
      <p:pic>
        <p:nvPicPr>
          <p:cNvPr id="22" name="Picture 21">
            <a:extLst>
              <a:ext uri="{FF2B5EF4-FFF2-40B4-BE49-F238E27FC236}">
                <a16:creationId xmlns:a16="http://schemas.microsoft.com/office/drawing/2014/main" xmlns="" id="{9DF97A29-633B-426D-B71D-867C4D1DFB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1770387" y="3666564"/>
            <a:ext cx="744608" cy="798806"/>
          </a:xfrm>
          <a:prstGeom prst="rect">
            <a:avLst/>
          </a:prstGeom>
        </p:spPr>
      </p:pic>
      <p:pic>
        <p:nvPicPr>
          <p:cNvPr id="23" name="Picture 22">
            <a:extLst>
              <a:ext uri="{FF2B5EF4-FFF2-40B4-BE49-F238E27FC236}">
                <a16:creationId xmlns:a16="http://schemas.microsoft.com/office/drawing/2014/main" xmlns="" id="{F8AE191D-5C6A-472D-B7D5-FB5BDC745A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2454364" y="3650182"/>
            <a:ext cx="744608" cy="798806"/>
          </a:xfrm>
          <a:prstGeom prst="rect">
            <a:avLst/>
          </a:prstGeom>
        </p:spPr>
      </p:pic>
      <p:pic>
        <p:nvPicPr>
          <p:cNvPr id="32" name="Picture 31">
            <a:extLst>
              <a:ext uri="{FF2B5EF4-FFF2-40B4-BE49-F238E27FC236}">
                <a16:creationId xmlns:a16="http://schemas.microsoft.com/office/drawing/2014/main" xmlns="" id="{9064F2C2-F81F-4563-88DA-0B26FF3C4C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3143349" y="3656235"/>
            <a:ext cx="744608" cy="798806"/>
          </a:xfrm>
          <a:prstGeom prst="rect">
            <a:avLst/>
          </a:prstGeom>
        </p:spPr>
      </p:pic>
      <p:pic>
        <p:nvPicPr>
          <p:cNvPr id="33" name="Picture 32">
            <a:extLst>
              <a:ext uri="{FF2B5EF4-FFF2-40B4-BE49-F238E27FC236}">
                <a16:creationId xmlns:a16="http://schemas.microsoft.com/office/drawing/2014/main" xmlns="" id="{750B7546-82E0-4F97-AFF0-DEEE4B903C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61265" b="8744"/>
          <a:stretch/>
        </p:blipFill>
        <p:spPr>
          <a:xfrm>
            <a:off x="3836747" y="3663253"/>
            <a:ext cx="744608" cy="798806"/>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xmlns="" id="{6FDDEDAB-1A92-46C6-9F22-A3DB883C0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508" y="3628439"/>
            <a:ext cx="663508" cy="828603"/>
          </a:xfrm>
          <a:prstGeom prst="rect">
            <a:avLst/>
          </a:prstGeom>
        </p:spPr>
      </p:pic>
      <p:sp>
        <p:nvSpPr>
          <p:cNvPr id="28" name="Title 2">
            <a:extLst>
              <a:ext uri="{FF2B5EF4-FFF2-40B4-BE49-F238E27FC236}">
                <a16:creationId xmlns:a16="http://schemas.microsoft.com/office/drawing/2014/main" xmlns="" id="{CAAD5E5A-D81A-4C94-AF00-B5A73F18AFDB}"/>
              </a:ext>
            </a:extLst>
          </p:cNvPr>
          <p:cNvSpPr txBox="1">
            <a:spLocks/>
          </p:cNvSpPr>
          <p:nvPr/>
        </p:nvSpPr>
        <p:spPr>
          <a:xfrm>
            <a:off x="307901" y="1089177"/>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How many more birds need to sit on the BOTTOM ROW so there are 10 birds altogether?</a:t>
            </a:r>
            <a:endParaRPr lang="en-GB" sz="2100" b="0" dirty="0"/>
          </a:p>
        </p:txBody>
      </p:sp>
      <p:sp>
        <p:nvSpPr>
          <p:cNvPr id="15" name="Rectangle 1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Tree>
    <p:extLst>
      <p:ext uri="{BB962C8B-B14F-4D97-AF65-F5344CB8AC3E}">
        <p14:creationId xmlns:p14="http://schemas.microsoft.com/office/powerpoint/2010/main" val="273990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1+#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7B53F64-F533-472B-B9CF-853BC668374A}"/>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Images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pic>
        <p:nvPicPr>
          <p:cNvPr id="4" name="Picture 2">
            <a:extLst>
              <a:ext uri="{FF2B5EF4-FFF2-40B4-BE49-F238E27FC236}">
                <a16:creationId xmlns:a16="http://schemas.microsoft.com/office/drawing/2014/main" xmlns="" id="{F0314934-5BB5-417B-9B32-D8564A6D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640" y="3429001"/>
            <a:ext cx="2915190" cy="1641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xmlns="" id="{04A54D58-B63E-4FD3-85E6-07C98C83C8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633"/>
          <a:stretch/>
        </p:blipFill>
        <p:spPr bwMode="auto">
          <a:xfrm>
            <a:off x="338071" y="2842195"/>
            <a:ext cx="2895959" cy="2614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xmlns="" id="{428DAB08-4FA4-40CF-BC05-5691AB70E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8654" y="2926613"/>
            <a:ext cx="4643438" cy="26146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xmlns="" id="{A2963A70-A31E-4E6B-9A18-5A5EDED19B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9415" y="2884404"/>
            <a:ext cx="4643438" cy="2614613"/>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xmlns="" id="{DE7914C0-4E6B-4B03-BA18-50160255D96B}"/>
              </a:ext>
            </a:extLst>
          </p:cNvPr>
          <p:cNvSpPr/>
          <p:nvPr/>
        </p:nvSpPr>
        <p:spPr>
          <a:xfrm>
            <a:off x="508643" y="1578496"/>
            <a:ext cx="3847184" cy="965389"/>
          </a:xfrm>
          <a:prstGeom prst="wedgeRoundRectCallout">
            <a:avLst>
              <a:gd name="adj1" fmla="val -27982"/>
              <a:gd name="adj2" fmla="val 11497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sz="2100" kern="0" dirty="0">
                <a:solidFill>
                  <a:prstClr val="white"/>
                </a:solidFill>
                <a:latin typeface="Century Gothic" panose="020B0502020202020204" pitchFamily="34" charset="0"/>
              </a:rPr>
              <a:t>Can you see that 10 is a part of me and my friends?</a:t>
            </a:r>
            <a:endParaRPr lang="en-GB" sz="2100" kern="0" dirty="0">
              <a:solidFill>
                <a:prstClr val="white"/>
              </a:solidFill>
              <a:latin typeface="Century Gothic" panose="020B0502020202020204" pitchFamily="34" charset="0"/>
            </a:endParaRPr>
          </a:p>
        </p:txBody>
      </p:sp>
      <p:pic>
        <p:nvPicPr>
          <p:cNvPr id="9" name="Picture 2">
            <a:extLst>
              <a:ext uri="{FF2B5EF4-FFF2-40B4-BE49-F238E27FC236}">
                <a16:creationId xmlns:a16="http://schemas.microsoft.com/office/drawing/2014/main" xmlns="" id="{3333CCD3-A532-4146-AF4F-612222320D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4378"/>
          <a:stretch/>
        </p:blipFill>
        <p:spPr bwMode="auto">
          <a:xfrm>
            <a:off x="5630374" y="2842195"/>
            <a:ext cx="3245270" cy="241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58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7B53F64-F533-472B-B9CF-853BC668374A}"/>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8" name="Speech Bubble: Rectangle with Corners Rounded 7">
            <a:extLst>
              <a:ext uri="{FF2B5EF4-FFF2-40B4-BE49-F238E27FC236}">
                <a16:creationId xmlns:a16="http://schemas.microsoft.com/office/drawing/2014/main" xmlns="" id="{DE7914C0-4E6B-4B03-BA18-50160255D96B}"/>
              </a:ext>
            </a:extLst>
          </p:cNvPr>
          <p:cNvSpPr/>
          <p:nvPr/>
        </p:nvSpPr>
        <p:spPr>
          <a:xfrm>
            <a:off x="1125603" y="1560103"/>
            <a:ext cx="3829544" cy="1265648"/>
          </a:xfrm>
          <a:prstGeom prst="wedgeRoundRectCallout">
            <a:avLst>
              <a:gd name="adj1" fmla="val 64564"/>
              <a:gd name="adj2" fmla="val 193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sz="2100" kern="0" dirty="0">
                <a:solidFill>
                  <a:prstClr val="white"/>
                </a:solidFill>
                <a:latin typeface="Century Gothic" panose="020B0502020202020204" pitchFamily="34" charset="0"/>
              </a:rPr>
              <a:t>Use your rekenrek to help you say what 10 needs to make other numbers!</a:t>
            </a:r>
            <a:endParaRPr lang="en-GB" sz="2100" kern="0" dirty="0">
              <a:solidFill>
                <a:prstClr val="white"/>
              </a:solidFill>
              <a:latin typeface="Century Gothic" panose="020B0502020202020204" pitchFamily="34" charset="0"/>
            </a:endParaRPr>
          </a:p>
        </p:txBody>
      </p:sp>
      <p:pic>
        <p:nvPicPr>
          <p:cNvPr id="6" name="Picture 5">
            <a:extLst>
              <a:ext uri="{FF2B5EF4-FFF2-40B4-BE49-F238E27FC236}">
                <a16:creationId xmlns:a16="http://schemas.microsoft.com/office/drawing/2014/main" xmlns="" id="{A0A0C64D-CDF1-4C98-98A4-F0507591D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80" r="30420"/>
          <a:stretch/>
        </p:blipFill>
        <p:spPr bwMode="auto">
          <a:xfrm>
            <a:off x="4955147" y="1614882"/>
            <a:ext cx="2984679" cy="381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02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xmlns="" id="{2EE4B688-A256-4938-A6D4-6FC0BA974BDF}"/>
              </a:ext>
            </a:extLst>
          </p:cNvPr>
          <p:cNvGrpSpPr/>
          <p:nvPr/>
        </p:nvGrpSpPr>
        <p:grpSpPr>
          <a:xfrm>
            <a:off x="4493062" y="2834146"/>
            <a:ext cx="3919412" cy="368018"/>
            <a:chOff x="5990749" y="2635861"/>
            <a:chExt cx="5225882" cy="490691"/>
          </a:xfrm>
        </p:grpSpPr>
        <p:grpSp>
          <p:nvGrpSpPr>
            <p:cNvPr id="2" name="Group 1">
              <a:extLst>
                <a:ext uri="{FF2B5EF4-FFF2-40B4-BE49-F238E27FC236}">
                  <a16:creationId xmlns:a16="http://schemas.microsoft.com/office/drawing/2014/main" xmlns="" id="{473808EA-D526-4B2F-9B41-8175866D5726}"/>
                </a:ext>
              </a:extLst>
            </p:cNvPr>
            <p:cNvGrpSpPr/>
            <p:nvPr/>
          </p:nvGrpSpPr>
          <p:grpSpPr>
            <a:xfrm>
              <a:off x="5990749" y="2642515"/>
              <a:ext cx="1035667" cy="484037"/>
              <a:chOff x="5990749" y="2642515"/>
              <a:chExt cx="1035667" cy="484037"/>
            </a:xfrm>
          </p:grpSpPr>
          <p:sp>
            <p:nvSpPr>
              <p:cNvPr id="10" name="Oval 9">
                <a:extLst>
                  <a:ext uri="{FF2B5EF4-FFF2-40B4-BE49-F238E27FC236}">
                    <a16:creationId xmlns:a16="http://schemas.microsoft.com/office/drawing/2014/main" xmlns=""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xmlns=""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5" name="Oval 14">
              <a:extLst>
                <a:ext uri="{FF2B5EF4-FFF2-40B4-BE49-F238E27FC236}">
                  <a16:creationId xmlns:a16="http://schemas.microsoft.com/office/drawing/2014/main" xmlns=""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xmlns="" id="{7F744E5A-C0F9-4D07-BD44-FC9B9B3986F5}"/>
                </a:ext>
              </a:extLst>
            </p:cNvPr>
            <p:cNvSpPr/>
            <p:nvPr/>
          </p:nvSpPr>
          <p:spPr>
            <a:xfrm flipH="1">
              <a:off x="7561022" y="2640297"/>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xmlns="" id="{7FC7FD5D-98CB-4B09-9348-DC20473D1541}"/>
                </a:ext>
              </a:extLst>
            </p:cNvPr>
            <p:cNvSpPr/>
            <p:nvPr/>
          </p:nvSpPr>
          <p:spPr>
            <a:xfrm flipH="1">
              <a:off x="8076439" y="264251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xmlns="" id="{55DA347E-B692-4F57-9103-3A551ECC663F}"/>
                </a:ext>
              </a:extLst>
            </p:cNvPr>
            <p:cNvSpPr/>
            <p:nvPr/>
          </p:nvSpPr>
          <p:spPr>
            <a:xfrm flipH="1">
              <a:off x="8605064" y="2635861"/>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xmlns="" id="{8973E0BF-1D9A-4C1E-A234-70727DCAB4DC}"/>
                </a:ext>
              </a:extLst>
            </p:cNvPr>
            <p:cNvSpPr/>
            <p:nvPr/>
          </p:nvSpPr>
          <p:spPr>
            <a:xfrm flipH="1">
              <a:off x="9127664" y="2642519"/>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xmlns="" id="{6C273581-B589-4B20-AAD1-4C72F89ECA24}"/>
                </a:ext>
              </a:extLst>
            </p:cNvPr>
            <p:cNvSpPr/>
            <p:nvPr/>
          </p:nvSpPr>
          <p:spPr>
            <a:xfrm flipH="1">
              <a:off x="9657604"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xmlns="" id="{376FFEE4-AEAF-4FAE-8F2B-423DD4E15CA7}"/>
                </a:ext>
              </a:extLst>
            </p:cNvPr>
            <p:cNvSpPr/>
            <p:nvPr/>
          </p:nvSpPr>
          <p:spPr>
            <a:xfrm flipH="1">
              <a:off x="10181932" y="2642517"/>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xmlns="" id="{26A49BE7-D34D-42B3-A334-E0007255EB74}"/>
                </a:ext>
              </a:extLst>
            </p:cNvPr>
            <p:cNvSpPr/>
            <p:nvPr/>
          </p:nvSpPr>
          <p:spPr>
            <a:xfrm flipH="1">
              <a:off x="10704141"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cxnSp>
        <p:nvCxnSpPr>
          <p:cNvPr id="23" name="Straight Connector 22">
            <a:extLst>
              <a:ext uri="{FF2B5EF4-FFF2-40B4-BE49-F238E27FC236}">
                <a16:creationId xmlns:a16="http://schemas.microsoft.com/office/drawing/2014/main" xmlns=""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sp>
        <p:nvSpPr>
          <p:cNvPr id="39" name="Title 2">
            <a:extLst>
              <a:ext uri="{FF2B5EF4-FFF2-40B4-BE49-F238E27FC236}">
                <a16:creationId xmlns:a16="http://schemas.microsoft.com/office/drawing/2014/main" xmlns="" id="{478CA1DE-6278-4BE0-8D8D-633CF32EB94A}"/>
              </a:ext>
            </a:extLst>
          </p:cNvPr>
          <p:cNvSpPr>
            <a:spLocks noGrp="1"/>
          </p:cNvSpPr>
          <p:nvPr>
            <p:ph type="title"/>
          </p:nvPr>
        </p:nvSpPr>
        <p:spPr>
          <a:xfrm>
            <a:off x="404017" y="1180245"/>
            <a:ext cx="8316554" cy="736588"/>
          </a:xfrm>
        </p:spPr>
        <p:txBody>
          <a:bodyPr>
            <a:normAutofit/>
          </a:bodyPr>
          <a:lstStyle/>
          <a:p>
            <a:r>
              <a:rPr lang="en-GB" sz="2100" b="0" dirty="0"/>
              <a:t>Make each number using all the beads on the top row</a:t>
            </a:r>
          </a:p>
        </p:txBody>
      </p:sp>
      <p:sp>
        <p:nvSpPr>
          <p:cNvPr id="40" name="TextBox 39">
            <a:extLst>
              <a:ext uri="{FF2B5EF4-FFF2-40B4-BE49-F238E27FC236}">
                <a16:creationId xmlns:a16="http://schemas.microsoft.com/office/drawing/2014/main" xmlns="" id="{76E8E32F-E249-4B2F-B224-0D6B05CB7939}"/>
              </a:ext>
            </a:extLst>
          </p:cNvPr>
          <p:cNvSpPr txBox="1"/>
          <p:nvPr/>
        </p:nvSpPr>
        <p:spPr>
          <a:xfrm>
            <a:off x="2869926" y="4743450"/>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r>
              <a:rPr lang="en-GB" sz="1350" dirty="0">
                <a:solidFill>
                  <a:srgbClr val="585858"/>
                </a:solidFill>
                <a:latin typeface="Century Gothic" panose="020B0502020202020204" pitchFamily="34" charset="0"/>
                <a:ea typeface="Times New Roman" panose="02020603050405020304" pitchFamily="18" charset="0"/>
              </a:rPr>
              <a:t>10 needs _____ to make _____ ; </a:t>
            </a:r>
          </a:p>
          <a:p>
            <a:pPr algn="ctr" defTabSz="685800"/>
            <a:r>
              <a:rPr lang="en-GB" sz="1350" dirty="0">
                <a:solidFill>
                  <a:srgbClr val="585858"/>
                </a:solidFill>
                <a:latin typeface="Century Gothic" panose="020B0502020202020204" pitchFamily="34" charset="0"/>
                <a:ea typeface="Times New Roman" panose="02020603050405020304" pitchFamily="18" charset="0"/>
              </a:rPr>
              <a:t>_____ is made of 10 and _____ .</a:t>
            </a:r>
            <a:endParaRPr lang="en-GB" sz="1350" dirty="0">
              <a:solidFill>
                <a:srgbClr val="585858"/>
              </a:solidFill>
              <a:latin typeface="Century Gothic" panose="020B0502020202020204" pitchFamily="34" charset="0"/>
            </a:endParaRPr>
          </a:p>
        </p:txBody>
      </p:sp>
      <p:sp>
        <p:nvSpPr>
          <p:cNvPr id="46" name="Oval 45">
            <a:extLst>
              <a:ext uri="{FF2B5EF4-FFF2-40B4-BE49-F238E27FC236}">
                <a16:creationId xmlns:a16="http://schemas.microsoft.com/office/drawing/2014/main" xmlns="" id="{C585491E-DDBC-44E4-8B4A-2AD6E566D8EF}"/>
              </a:ext>
            </a:extLst>
          </p:cNvPr>
          <p:cNvSpPr/>
          <p:nvPr/>
        </p:nvSpPr>
        <p:spPr>
          <a:xfrm flipH="1">
            <a:off x="4493062" y="3614329"/>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xmlns="" id="{38C9F329-A4D2-4CD7-9CF6-A9F950911AB5}"/>
              </a:ext>
            </a:extLst>
          </p:cNvPr>
          <p:cNvSpPr/>
          <p:nvPr/>
        </p:nvSpPr>
        <p:spPr>
          <a:xfrm flipH="1">
            <a:off x="4885444" y="3614323"/>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8" name="Oval 47">
            <a:extLst>
              <a:ext uri="{FF2B5EF4-FFF2-40B4-BE49-F238E27FC236}">
                <a16:creationId xmlns:a16="http://schemas.microsoft.com/office/drawing/2014/main" xmlns="" id="{C293FD7C-675B-4D4E-A080-52AE6AF097A2}"/>
              </a:ext>
            </a:extLst>
          </p:cNvPr>
          <p:cNvSpPr/>
          <p:nvPr/>
        </p:nvSpPr>
        <p:spPr>
          <a:xfrm flipH="1">
            <a:off x="5275467" y="3612661"/>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9" name="Oval 48">
            <a:extLst>
              <a:ext uri="{FF2B5EF4-FFF2-40B4-BE49-F238E27FC236}">
                <a16:creationId xmlns:a16="http://schemas.microsoft.com/office/drawing/2014/main" xmlns="" id="{7DE909A6-ADAA-47D8-8C5B-508EB8F6FFE2}"/>
              </a:ext>
            </a:extLst>
          </p:cNvPr>
          <p:cNvSpPr/>
          <p:nvPr/>
        </p:nvSpPr>
        <p:spPr>
          <a:xfrm flipH="1">
            <a:off x="5670766" y="361266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xmlns="" id="{70407D4E-F595-4729-B8FD-1EEC62A7C5BA}"/>
              </a:ext>
            </a:extLst>
          </p:cNvPr>
          <p:cNvSpPr/>
          <p:nvPr/>
        </p:nvSpPr>
        <p:spPr>
          <a:xfrm flipH="1">
            <a:off x="6057329" y="361432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1" name="Oval 50">
            <a:extLst>
              <a:ext uri="{FF2B5EF4-FFF2-40B4-BE49-F238E27FC236}">
                <a16:creationId xmlns:a16="http://schemas.microsoft.com/office/drawing/2014/main" xmlns=""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xmlns=""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xmlns=""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xmlns=""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xmlns=""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29" name="Picture 2">
            <a:extLst>
              <a:ext uri="{FF2B5EF4-FFF2-40B4-BE49-F238E27FC236}">
                <a16:creationId xmlns:a16="http://schemas.microsoft.com/office/drawing/2014/main" xmlns="" id="{F8F0545A-1BFF-4981-ABAB-6B6D6B3F2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92" r="35813"/>
          <a:stretch/>
        </p:blipFill>
        <p:spPr bwMode="auto">
          <a:xfrm>
            <a:off x="7627570" y="902456"/>
            <a:ext cx="1055078" cy="191679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xmlns="" id="{7FC68C5E-A98E-4DAE-82A5-B8234EB1E1B8}"/>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Tree>
    <p:extLst>
      <p:ext uri="{BB962C8B-B14F-4D97-AF65-F5344CB8AC3E}">
        <p14:creationId xmlns:p14="http://schemas.microsoft.com/office/powerpoint/2010/main" val="254049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dissolv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nodeType="clickEffect">
                                  <p:stCondLst>
                                    <p:cond delay="0"/>
                                  </p:stCondLst>
                                  <p:childTnLst>
                                    <p:animMotion origin="layout" path="M 8.33333E-7 2.59259E-6 L -0.40417 0.00254 " pathEditMode="relative" rAng="0" ptsTypes="AA">
                                      <p:cBhvr>
                                        <p:cTn id="13" dur="2000" fill="hold"/>
                                        <p:tgtEl>
                                          <p:spTgt spid="4"/>
                                        </p:tgtEl>
                                        <p:attrNameLst>
                                          <p:attrName>ppt_x</p:attrName>
                                          <p:attrName>ppt_y</p:attrName>
                                        </p:attrNameLst>
                                      </p:cBhvr>
                                      <p:rCtr x="-20208" y="116"/>
                                    </p:animMotion>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grpId="0" nodeType="clickEffect">
                                  <p:stCondLst>
                                    <p:cond delay="0"/>
                                  </p:stCondLst>
                                  <p:childTnLst>
                                    <p:animMotion origin="layout" path="M 2.08333E-7 3.7037E-6 L -0.40573 0.00115 " pathEditMode="relative" rAng="0" ptsTypes="AA">
                                      <p:cBhvr>
                                        <p:cTn id="17" dur="2000" fill="hold"/>
                                        <p:tgtEl>
                                          <p:spTgt spid="46"/>
                                        </p:tgtEl>
                                        <p:attrNameLst>
                                          <p:attrName>ppt_x</p:attrName>
                                          <p:attrName>ppt_y</p:attrName>
                                        </p:attrNameLst>
                                      </p:cBhvr>
                                      <p:rCtr x="-2028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Sense</a:t>
            </a:r>
            <a:endParaRPr lang="en-GB" dirty="0"/>
          </a:p>
        </p:txBody>
      </p:sp>
      <p:sp>
        <p:nvSpPr>
          <p:cNvPr id="3" name="Content Placeholder 2"/>
          <p:cNvSpPr>
            <a:spLocks noGrp="1"/>
          </p:cNvSpPr>
          <p:nvPr>
            <p:ph idx="1"/>
          </p:nvPr>
        </p:nvSpPr>
        <p:spPr/>
        <p:txBody>
          <a:bodyPr>
            <a:normAutofit lnSpcReduction="10000"/>
          </a:bodyPr>
          <a:lstStyle/>
          <a:p>
            <a:endParaRPr lang="en-GB" b="1" dirty="0" smtClean="0"/>
          </a:p>
          <a:p>
            <a:r>
              <a:rPr lang="en-GB" b="1" dirty="0" err="1" smtClean="0"/>
              <a:t>Subitising</a:t>
            </a:r>
            <a:r>
              <a:rPr lang="en-GB" b="1" dirty="0" smtClean="0"/>
              <a:t> &amp; Composition of numbers</a:t>
            </a:r>
            <a:r>
              <a:rPr lang="en-GB" dirty="0" smtClean="0"/>
              <a:t>:</a:t>
            </a:r>
          </a:p>
          <a:p>
            <a:pPr marL="0" indent="0">
              <a:buNone/>
            </a:pPr>
            <a:r>
              <a:rPr lang="en-US" dirty="0" smtClean="0"/>
              <a:t>When </a:t>
            </a:r>
            <a:r>
              <a:rPr lang="en-US" dirty="0"/>
              <a:t>you are able to look at a group of objects and </a:t>
            </a:r>
            <a:r>
              <a:rPr lang="en-US" dirty="0" err="1"/>
              <a:t>realise</a:t>
            </a:r>
            <a:r>
              <a:rPr lang="en-US" dirty="0"/>
              <a:t> how many there are without counting. This only works with small groups of </a:t>
            </a:r>
            <a:r>
              <a:rPr lang="en-US" dirty="0" smtClean="0"/>
              <a:t>numbers</a:t>
            </a:r>
            <a:r>
              <a:rPr lang="en-US" dirty="0"/>
              <a:t>.</a:t>
            </a:r>
            <a:endParaRPr lang="en-GB" dirty="0" smtClean="0"/>
          </a:p>
          <a:p>
            <a:pPr marL="0" indent="0">
              <a:buNone/>
            </a:pPr>
            <a:r>
              <a:rPr lang="en-US" dirty="0"/>
              <a:t>By linking an image or visual representation of a number to the number itself, we're able to forge a lasting connection between the two.</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162" y="188640"/>
            <a:ext cx="2094485" cy="202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889"/>
            <a:ext cx="1944216" cy="1938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703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xmlns="" id="{2EE4B688-A256-4938-A6D4-6FC0BA974BDF}"/>
              </a:ext>
            </a:extLst>
          </p:cNvPr>
          <p:cNvGrpSpPr/>
          <p:nvPr/>
        </p:nvGrpSpPr>
        <p:grpSpPr>
          <a:xfrm>
            <a:off x="4493062" y="2834146"/>
            <a:ext cx="3919412" cy="368018"/>
            <a:chOff x="5990749" y="2635861"/>
            <a:chExt cx="5225882" cy="490691"/>
          </a:xfrm>
        </p:grpSpPr>
        <p:grpSp>
          <p:nvGrpSpPr>
            <p:cNvPr id="2" name="Group 1">
              <a:extLst>
                <a:ext uri="{FF2B5EF4-FFF2-40B4-BE49-F238E27FC236}">
                  <a16:creationId xmlns:a16="http://schemas.microsoft.com/office/drawing/2014/main" xmlns="" id="{473808EA-D526-4B2F-9B41-8175866D5726}"/>
                </a:ext>
              </a:extLst>
            </p:cNvPr>
            <p:cNvGrpSpPr/>
            <p:nvPr/>
          </p:nvGrpSpPr>
          <p:grpSpPr>
            <a:xfrm>
              <a:off x="5990749" y="2642515"/>
              <a:ext cx="1035667" cy="484037"/>
              <a:chOff x="5990749" y="2642515"/>
              <a:chExt cx="1035667" cy="484037"/>
            </a:xfrm>
          </p:grpSpPr>
          <p:sp>
            <p:nvSpPr>
              <p:cNvPr id="10" name="Oval 9">
                <a:extLst>
                  <a:ext uri="{FF2B5EF4-FFF2-40B4-BE49-F238E27FC236}">
                    <a16:creationId xmlns:a16="http://schemas.microsoft.com/office/drawing/2014/main" xmlns=""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4" name="Oval 13">
                <a:extLst>
                  <a:ext uri="{FF2B5EF4-FFF2-40B4-BE49-F238E27FC236}">
                    <a16:creationId xmlns:a16="http://schemas.microsoft.com/office/drawing/2014/main" xmlns=""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5" name="Oval 14">
              <a:extLst>
                <a:ext uri="{FF2B5EF4-FFF2-40B4-BE49-F238E27FC236}">
                  <a16:creationId xmlns:a16="http://schemas.microsoft.com/office/drawing/2014/main" xmlns=""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xmlns="" id="{7F744E5A-C0F9-4D07-BD44-FC9B9B3986F5}"/>
                </a:ext>
              </a:extLst>
            </p:cNvPr>
            <p:cNvSpPr/>
            <p:nvPr/>
          </p:nvSpPr>
          <p:spPr>
            <a:xfrm flipH="1">
              <a:off x="7561022" y="2640297"/>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xmlns="" id="{7FC7FD5D-98CB-4B09-9348-DC20473D1541}"/>
                </a:ext>
              </a:extLst>
            </p:cNvPr>
            <p:cNvSpPr/>
            <p:nvPr/>
          </p:nvSpPr>
          <p:spPr>
            <a:xfrm flipH="1">
              <a:off x="8076439" y="264251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xmlns="" id="{55DA347E-B692-4F57-9103-3A551ECC663F}"/>
                </a:ext>
              </a:extLst>
            </p:cNvPr>
            <p:cNvSpPr/>
            <p:nvPr/>
          </p:nvSpPr>
          <p:spPr>
            <a:xfrm flipH="1">
              <a:off x="8605064" y="2635861"/>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xmlns="" id="{8973E0BF-1D9A-4C1E-A234-70727DCAB4DC}"/>
                </a:ext>
              </a:extLst>
            </p:cNvPr>
            <p:cNvSpPr/>
            <p:nvPr/>
          </p:nvSpPr>
          <p:spPr>
            <a:xfrm flipH="1">
              <a:off x="9127664" y="2642519"/>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xmlns="" id="{6C273581-B589-4B20-AAD1-4C72F89ECA24}"/>
                </a:ext>
              </a:extLst>
            </p:cNvPr>
            <p:cNvSpPr/>
            <p:nvPr/>
          </p:nvSpPr>
          <p:spPr>
            <a:xfrm flipH="1">
              <a:off x="9657604"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xmlns="" id="{376FFEE4-AEAF-4FAE-8F2B-423DD4E15CA7}"/>
                </a:ext>
              </a:extLst>
            </p:cNvPr>
            <p:cNvSpPr/>
            <p:nvPr/>
          </p:nvSpPr>
          <p:spPr>
            <a:xfrm flipH="1">
              <a:off x="10181932" y="2642517"/>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xmlns="" id="{26A49BE7-D34D-42B3-A334-E0007255EB74}"/>
                </a:ext>
              </a:extLst>
            </p:cNvPr>
            <p:cNvSpPr/>
            <p:nvPr/>
          </p:nvSpPr>
          <p:spPr>
            <a:xfrm flipH="1">
              <a:off x="10704141" y="2642515"/>
              <a:ext cx="512490" cy="48403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cxnSp>
        <p:nvCxnSpPr>
          <p:cNvPr id="23" name="Straight Connector 22">
            <a:extLst>
              <a:ext uri="{FF2B5EF4-FFF2-40B4-BE49-F238E27FC236}">
                <a16:creationId xmlns:a16="http://schemas.microsoft.com/office/drawing/2014/main" xmlns=""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xmlns="" id="{EA8B4C8B-A33E-4D48-BC8D-1BB0ABF7608A}"/>
              </a:ext>
            </a:extLst>
          </p:cNvPr>
          <p:cNvGrpSpPr/>
          <p:nvPr/>
        </p:nvGrpSpPr>
        <p:grpSpPr>
          <a:xfrm>
            <a:off x="4493062" y="3612661"/>
            <a:ext cx="1948635" cy="364691"/>
            <a:chOff x="5990749" y="3673880"/>
            <a:chExt cx="2598180" cy="486255"/>
          </a:xfrm>
        </p:grpSpPr>
        <p:grpSp>
          <p:nvGrpSpPr>
            <p:cNvPr id="3" name="Group 2">
              <a:extLst>
                <a:ext uri="{FF2B5EF4-FFF2-40B4-BE49-F238E27FC236}">
                  <a16:creationId xmlns:a16="http://schemas.microsoft.com/office/drawing/2014/main" xmlns="" id="{FD71FFEF-838F-4A1E-A4B0-A7BE0BFA0849}"/>
                </a:ext>
              </a:extLst>
            </p:cNvPr>
            <p:cNvGrpSpPr/>
            <p:nvPr/>
          </p:nvGrpSpPr>
          <p:grpSpPr>
            <a:xfrm>
              <a:off x="5990749" y="3673881"/>
              <a:ext cx="1555697" cy="486254"/>
              <a:chOff x="5990749" y="3673881"/>
              <a:chExt cx="1555697" cy="486254"/>
            </a:xfrm>
          </p:grpSpPr>
          <p:grpSp>
            <p:nvGrpSpPr>
              <p:cNvPr id="6" name="Group 5">
                <a:extLst>
                  <a:ext uri="{FF2B5EF4-FFF2-40B4-BE49-F238E27FC236}">
                    <a16:creationId xmlns:a16="http://schemas.microsoft.com/office/drawing/2014/main" xmlns="" id="{FB584D07-C004-4A78-BDB9-01499EB05A97}"/>
                  </a:ext>
                </a:extLst>
              </p:cNvPr>
              <p:cNvGrpSpPr/>
              <p:nvPr/>
            </p:nvGrpSpPr>
            <p:grpSpPr>
              <a:xfrm>
                <a:off x="5990749" y="3676098"/>
                <a:ext cx="1035667" cy="484037"/>
                <a:chOff x="5990749" y="3676098"/>
                <a:chExt cx="1035667" cy="484037"/>
              </a:xfrm>
            </p:grpSpPr>
            <p:sp>
              <p:nvSpPr>
                <p:cNvPr id="46" name="Oval 45">
                  <a:extLst>
                    <a:ext uri="{FF2B5EF4-FFF2-40B4-BE49-F238E27FC236}">
                      <a16:creationId xmlns:a16="http://schemas.microsoft.com/office/drawing/2014/main" xmlns="" id="{C585491E-DDBC-44E4-8B4A-2AD6E566D8EF}"/>
                    </a:ext>
                  </a:extLst>
                </p:cNvPr>
                <p:cNvSpPr/>
                <p:nvPr/>
              </p:nvSpPr>
              <p:spPr>
                <a:xfrm flipH="1">
                  <a:off x="5990749" y="367610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xmlns="" id="{38C9F329-A4D2-4CD7-9CF6-A9F950911AB5}"/>
                    </a:ext>
                  </a:extLst>
                </p:cNvPr>
                <p:cNvSpPr/>
                <p:nvPr/>
              </p:nvSpPr>
              <p:spPr>
                <a:xfrm flipH="1">
                  <a:off x="6513926" y="36760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8" name="Oval 47">
                <a:extLst>
                  <a:ext uri="{FF2B5EF4-FFF2-40B4-BE49-F238E27FC236}">
                    <a16:creationId xmlns:a16="http://schemas.microsoft.com/office/drawing/2014/main" xmlns="" id="{C293FD7C-675B-4D4E-A080-52AE6AF097A2}"/>
                  </a:ext>
                </a:extLst>
              </p:cNvPr>
              <p:cNvSpPr/>
              <p:nvPr/>
            </p:nvSpPr>
            <p:spPr>
              <a:xfrm flipH="1">
                <a:off x="7033956" y="3673881"/>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9" name="Oval 48">
              <a:extLst>
                <a:ext uri="{FF2B5EF4-FFF2-40B4-BE49-F238E27FC236}">
                  <a16:creationId xmlns:a16="http://schemas.microsoft.com/office/drawing/2014/main" xmlns="" id="{7DE909A6-ADAA-47D8-8C5B-508EB8F6FFE2}"/>
                </a:ext>
              </a:extLst>
            </p:cNvPr>
            <p:cNvSpPr/>
            <p:nvPr/>
          </p:nvSpPr>
          <p:spPr>
            <a:xfrm flipH="1">
              <a:off x="7561022" y="3673880"/>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xmlns="" id="{70407D4E-F595-4729-B8FD-1EEC62A7C5BA}"/>
                </a:ext>
              </a:extLst>
            </p:cNvPr>
            <p:cNvSpPr/>
            <p:nvPr/>
          </p:nvSpPr>
          <p:spPr>
            <a:xfrm flipH="1">
              <a:off x="8076439" y="3676101"/>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51" name="Oval 50">
            <a:extLst>
              <a:ext uri="{FF2B5EF4-FFF2-40B4-BE49-F238E27FC236}">
                <a16:creationId xmlns:a16="http://schemas.microsoft.com/office/drawing/2014/main" xmlns=""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xmlns=""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xmlns=""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xmlns=""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xmlns=""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31" name="Picture 2">
            <a:extLst>
              <a:ext uri="{FF2B5EF4-FFF2-40B4-BE49-F238E27FC236}">
                <a16:creationId xmlns:a16="http://schemas.microsoft.com/office/drawing/2014/main" xmlns="" id="{8C4B27F9-B79B-4A5E-B16F-4A3BC380F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001" y="936477"/>
            <a:ext cx="2859999" cy="161039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xmlns="" id="{393491FD-B448-4AC1-A0A9-1A226666F25D}"/>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32" name="TextBox 31">
            <a:extLst>
              <a:ext uri="{FF2B5EF4-FFF2-40B4-BE49-F238E27FC236}">
                <a16:creationId xmlns:a16="http://schemas.microsoft.com/office/drawing/2014/main" xmlns="" id="{76E8E32F-E249-4B2F-B224-0D6B05CB7939}"/>
              </a:ext>
            </a:extLst>
          </p:cNvPr>
          <p:cNvSpPr txBox="1"/>
          <p:nvPr/>
        </p:nvSpPr>
        <p:spPr>
          <a:xfrm>
            <a:off x="2869926" y="4743450"/>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r>
              <a:rPr lang="en-GB" sz="1350" dirty="0">
                <a:solidFill>
                  <a:srgbClr val="585858"/>
                </a:solidFill>
                <a:latin typeface="Century Gothic" panose="020B0502020202020204" pitchFamily="34" charset="0"/>
                <a:ea typeface="Times New Roman" panose="02020603050405020304" pitchFamily="18" charset="0"/>
              </a:rPr>
              <a:t>10 needs _____ to make _____ ; </a:t>
            </a:r>
          </a:p>
          <a:p>
            <a:pPr algn="ctr" defTabSz="685800"/>
            <a:r>
              <a:rPr lang="en-GB" sz="1350" dirty="0">
                <a:solidFill>
                  <a:srgbClr val="585858"/>
                </a:solidFill>
                <a:latin typeface="Century Gothic" panose="020B0502020202020204" pitchFamily="34" charset="0"/>
                <a:ea typeface="Times New Roman" panose="02020603050405020304" pitchFamily="18" charset="0"/>
              </a:rPr>
              <a:t>_____ is made of 10 and _____ .</a:t>
            </a:r>
            <a:endParaRPr lang="en-GB" sz="1350" dirty="0">
              <a:solidFill>
                <a:srgbClr val="585858"/>
              </a:solidFill>
              <a:latin typeface="Century Gothic" panose="020B0502020202020204" pitchFamily="34" charset="0"/>
            </a:endParaRPr>
          </a:p>
        </p:txBody>
      </p:sp>
    </p:spTree>
    <p:extLst>
      <p:ext uri="{BB962C8B-B14F-4D97-AF65-F5344CB8AC3E}">
        <p14:creationId xmlns:p14="http://schemas.microsoft.com/office/powerpoint/2010/main" val="4066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59259E-6 L -0.40495 0.00254 " pathEditMode="relative" rAng="0" ptsTypes="AA">
                                      <p:cBhvr>
                                        <p:cTn id="11" dur="2000" fill="hold"/>
                                        <p:tgtEl>
                                          <p:spTgt spid="4"/>
                                        </p:tgtEl>
                                        <p:attrNameLst>
                                          <p:attrName>ppt_x</p:attrName>
                                          <p:attrName>ppt_y</p:attrName>
                                        </p:attrNameLst>
                                      </p:cBhvr>
                                      <p:rCtr x="-20247" y="116"/>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33333E-6 -4.81481E-6 L -0.40743 0.00255 " pathEditMode="relative" rAng="0" ptsTypes="AA">
                                      <p:cBhvr>
                                        <p:cTn id="15" dur="2000" fill="hold"/>
                                        <p:tgtEl>
                                          <p:spTgt spid="5"/>
                                        </p:tgtEl>
                                        <p:attrNameLst>
                                          <p:attrName>ppt_x</p:attrName>
                                          <p:attrName>ppt_y</p:attrName>
                                        </p:attrNameLst>
                                      </p:cBhvr>
                                      <p:rCtr x="-20378"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7ED13ED-F76F-445D-8D46-A090DEF9630C}"/>
              </a:ext>
            </a:extLst>
          </p:cNvPr>
          <p:cNvPicPr>
            <a:picLocks noChangeAspect="1"/>
          </p:cNvPicPr>
          <p:nvPr/>
        </p:nvPicPr>
        <p:blipFill>
          <a:blip r:embed="rId3"/>
          <a:stretch>
            <a:fillRect/>
          </a:stretch>
        </p:blipFill>
        <p:spPr>
          <a:xfrm>
            <a:off x="1720892" y="2474642"/>
            <a:ext cx="5334615" cy="1908716"/>
          </a:xfrm>
          <a:prstGeom prst="rect">
            <a:avLst/>
          </a:prstGeom>
        </p:spPr>
      </p:pic>
      <p:sp>
        <p:nvSpPr>
          <p:cNvPr id="3" name="Title 2">
            <a:extLst>
              <a:ext uri="{FF2B5EF4-FFF2-40B4-BE49-F238E27FC236}">
                <a16:creationId xmlns:a16="http://schemas.microsoft.com/office/drawing/2014/main" xmlns="" id="{6671AD67-2B67-4683-95B5-4BDCB01FB6C8}"/>
              </a:ext>
            </a:extLst>
          </p:cNvPr>
          <p:cNvSpPr>
            <a:spLocks noGrp="1"/>
          </p:cNvSpPr>
          <p:nvPr>
            <p:ph type="title"/>
          </p:nvPr>
        </p:nvSpPr>
        <p:spPr/>
        <p:txBody>
          <a:bodyPr>
            <a:normAutofit/>
          </a:bodyPr>
          <a:lstStyle/>
          <a:p>
            <a:r>
              <a:rPr lang="en-US" sz="2100" b="0" dirty="0"/>
              <a:t>How can we ‘see’ 10 and 5 in 15?</a:t>
            </a:r>
            <a:endParaRPr lang="en-GB" sz="2100" b="0" dirty="0"/>
          </a:p>
        </p:txBody>
      </p:sp>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7" name="Frame 6">
            <a:extLst>
              <a:ext uri="{FF2B5EF4-FFF2-40B4-BE49-F238E27FC236}">
                <a16:creationId xmlns:a16="http://schemas.microsoft.com/office/drawing/2014/main" xmlns="" id="{2656F52B-2148-4883-9969-64367924F60A}"/>
              </a:ext>
            </a:extLst>
          </p:cNvPr>
          <p:cNvSpPr/>
          <p:nvPr/>
        </p:nvSpPr>
        <p:spPr>
          <a:xfrm>
            <a:off x="1867988" y="2572170"/>
            <a:ext cx="4744568" cy="855162"/>
          </a:xfrm>
          <a:prstGeom prst="frame">
            <a:avLst>
              <a:gd name="adj1" fmla="val 61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585858"/>
              </a:solidFill>
              <a:latin typeface="Arial"/>
            </a:endParaRPr>
          </a:p>
        </p:txBody>
      </p:sp>
      <p:sp>
        <p:nvSpPr>
          <p:cNvPr id="9" name="Frame 8">
            <a:extLst>
              <a:ext uri="{FF2B5EF4-FFF2-40B4-BE49-F238E27FC236}">
                <a16:creationId xmlns:a16="http://schemas.microsoft.com/office/drawing/2014/main" xmlns="" id="{E1EC3AB8-6A95-4CDB-9718-797D044A3E01}"/>
              </a:ext>
            </a:extLst>
          </p:cNvPr>
          <p:cNvSpPr/>
          <p:nvPr/>
        </p:nvSpPr>
        <p:spPr>
          <a:xfrm>
            <a:off x="1867989" y="3495985"/>
            <a:ext cx="2462348" cy="855162"/>
          </a:xfrm>
          <a:prstGeom prst="frame">
            <a:avLst>
              <a:gd name="adj1" fmla="val 61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585858"/>
              </a:solidFill>
              <a:latin typeface="Arial"/>
            </a:endParaRPr>
          </a:p>
        </p:txBody>
      </p:sp>
      <p:sp>
        <p:nvSpPr>
          <p:cNvPr id="11" name="Title 2">
            <a:extLst>
              <a:ext uri="{FF2B5EF4-FFF2-40B4-BE49-F238E27FC236}">
                <a16:creationId xmlns:a16="http://schemas.microsoft.com/office/drawing/2014/main" xmlns="" id="{F94D3FC2-5A87-4A77-B7A6-A1F064DD80AF}"/>
              </a:ext>
            </a:extLst>
          </p:cNvPr>
          <p:cNvSpPr txBox="1">
            <a:spLocks/>
          </p:cNvSpPr>
          <p:nvPr/>
        </p:nvSpPr>
        <p:spPr>
          <a:xfrm>
            <a:off x="822880" y="2722960"/>
            <a:ext cx="647707" cy="487667"/>
          </a:xfrm>
          <a:prstGeom prst="rect">
            <a:avLst/>
          </a:prstGeom>
        </p:spPr>
        <p:txBody>
          <a:bodyPr vert="horz" lIns="68580" tIns="34290" rIns="68580" bIns="34290" rtlCol="0" anchor="t">
            <a:normAutofit fontScale="85000" lnSpcReduction="1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r>
              <a:rPr lang="en-US" sz="4050" dirty="0"/>
              <a:t>10</a:t>
            </a:r>
            <a:endParaRPr lang="en-GB" sz="4050" dirty="0"/>
          </a:p>
        </p:txBody>
      </p:sp>
      <p:sp>
        <p:nvSpPr>
          <p:cNvPr id="12" name="Title 2">
            <a:extLst>
              <a:ext uri="{FF2B5EF4-FFF2-40B4-BE49-F238E27FC236}">
                <a16:creationId xmlns:a16="http://schemas.microsoft.com/office/drawing/2014/main" xmlns="" id="{ECECF372-4A17-45CB-AEBD-50C88B54ACB3}"/>
              </a:ext>
            </a:extLst>
          </p:cNvPr>
          <p:cNvSpPr txBox="1">
            <a:spLocks/>
          </p:cNvSpPr>
          <p:nvPr/>
        </p:nvSpPr>
        <p:spPr>
          <a:xfrm>
            <a:off x="822880" y="3708607"/>
            <a:ext cx="647707" cy="487667"/>
          </a:xfrm>
          <a:prstGeom prst="rect">
            <a:avLst/>
          </a:prstGeom>
        </p:spPr>
        <p:txBody>
          <a:bodyPr vert="horz" lIns="68580" tIns="34290" rIns="68580" bIns="34290" rtlCol="0" anchor="t">
            <a:normAutofit fontScale="92500" lnSpcReduction="2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r>
              <a:rPr lang="en-US" sz="4050" dirty="0"/>
              <a:t>5</a:t>
            </a:r>
            <a:endParaRPr lang="en-GB" sz="4050" dirty="0"/>
          </a:p>
        </p:txBody>
      </p:sp>
      <p:sp>
        <p:nvSpPr>
          <p:cNvPr id="13" name="Frame 12">
            <a:extLst>
              <a:ext uri="{FF2B5EF4-FFF2-40B4-BE49-F238E27FC236}">
                <a16:creationId xmlns:a16="http://schemas.microsoft.com/office/drawing/2014/main" xmlns="" id="{0FBB9569-AE95-471E-B7E8-F9FDB0626C97}"/>
              </a:ext>
            </a:extLst>
          </p:cNvPr>
          <p:cNvSpPr/>
          <p:nvPr/>
        </p:nvSpPr>
        <p:spPr>
          <a:xfrm>
            <a:off x="2037773" y="2572170"/>
            <a:ext cx="2216217" cy="1746632"/>
          </a:xfrm>
          <a:prstGeom prst="frame">
            <a:avLst>
              <a:gd name="adj1" fmla="val 2863"/>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585858"/>
              </a:solidFill>
              <a:latin typeface="Arial"/>
            </a:endParaRPr>
          </a:p>
        </p:txBody>
      </p:sp>
      <p:sp>
        <p:nvSpPr>
          <p:cNvPr id="14" name="Frame 13">
            <a:extLst>
              <a:ext uri="{FF2B5EF4-FFF2-40B4-BE49-F238E27FC236}">
                <a16:creationId xmlns:a16="http://schemas.microsoft.com/office/drawing/2014/main" xmlns="" id="{A8E5E0DD-7314-4659-9748-905C5A20E61C}"/>
              </a:ext>
            </a:extLst>
          </p:cNvPr>
          <p:cNvSpPr/>
          <p:nvPr/>
        </p:nvSpPr>
        <p:spPr>
          <a:xfrm>
            <a:off x="4204178" y="2573975"/>
            <a:ext cx="2271218" cy="855162"/>
          </a:xfrm>
          <a:prstGeom prst="frame">
            <a:avLst>
              <a:gd name="adj1" fmla="val 61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585858"/>
              </a:solidFill>
              <a:latin typeface="Arial"/>
            </a:endParaRPr>
          </a:p>
        </p:txBody>
      </p:sp>
      <p:sp>
        <p:nvSpPr>
          <p:cNvPr id="15" name="Title 2">
            <a:extLst>
              <a:ext uri="{FF2B5EF4-FFF2-40B4-BE49-F238E27FC236}">
                <a16:creationId xmlns:a16="http://schemas.microsoft.com/office/drawing/2014/main" xmlns="" id="{1FA2122C-3D2F-40B9-A439-DD90AEC3B840}"/>
              </a:ext>
            </a:extLst>
          </p:cNvPr>
          <p:cNvSpPr txBox="1">
            <a:spLocks/>
          </p:cNvSpPr>
          <p:nvPr/>
        </p:nvSpPr>
        <p:spPr>
          <a:xfrm>
            <a:off x="2656493" y="2140493"/>
            <a:ext cx="647707" cy="487667"/>
          </a:xfrm>
          <a:prstGeom prst="rect">
            <a:avLst/>
          </a:prstGeom>
        </p:spPr>
        <p:txBody>
          <a:bodyPr vert="horz" lIns="68580" tIns="34290" rIns="68580" bIns="34290" rtlCol="0" anchor="t">
            <a:normAutofit fontScale="85000" lnSpcReduction="1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r>
              <a:rPr lang="en-US" sz="4050" dirty="0"/>
              <a:t>10</a:t>
            </a:r>
            <a:endParaRPr lang="en-GB" sz="4050" dirty="0"/>
          </a:p>
        </p:txBody>
      </p:sp>
      <p:sp>
        <p:nvSpPr>
          <p:cNvPr id="16" name="Title 2">
            <a:extLst>
              <a:ext uri="{FF2B5EF4-FFF2-40B4-BE49-F238E27FC236}">
                <a16:creationId xmlns:a16="http://schemas.microsoft.com/office/drawing/2014/main" xmlns="" id="{5DF41433-E04D-40DA-A452-E9198BD1A24D}"/>
              </a:ext>
            </a:extLst>
          </p:cNvPr>
          <p:cNvSpPr txBox="1">
            <a:spLocks/>
          </p:cNvSpPr>
          <p:nvPr/>
        </p:nvSpPr>
        <p:spPr>
          <a:xfrm>
            <a:off x="5104795" y="2140492"/>
            <a:ext cx="647707" cy="487667"/>
          </a:xfrm>
          <a:prstGeom prst="rect">
            <a:avLst/>
          </a:prstGeom>
        </p:spPr>
        <p:txBody>
          <a:bodyPr vert="horz" lIns="68580" tIns="34290" rIns="68580" bIns="34290" rtlCol="0" anchor="t">
            <a:normAutofit fontScale="92500" lnSpcReduction="20000"/>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r>
              <a:rPr lang="en-US" sz="4050" dirty="0"/>
              <a:t>5</a:t>
            </a:r>
            <a:endParaRPr lang="en-GB" sz="4050" dirty="0"/>
          </a:p>
        </p:txBody>
      </p:sp>
    </p:spTree>
    <p:extLst>
      <p:ext uri="{BB962C8B-B14F-4D97-AF65-F5344CB8AC3E}">
        <p14:creationId xmlns:p14="http://schemas.microsoft.com/office/powerpoint/2010/main" val="30893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p:bldP spid="11" grpId="1"/>
      <p:bldP spid="12" grpId="0"/>
      <p:bldP spid="12" grpId="1"/>
      <p:bldP spid="13" grpId="0" animBg="1"/>
      <p:bldP spid="13" grpId="1" animBg="1"/>
      <p:bldP spid="14" grpId="0" animBg="1"/>
      <p:bldP spid="14" grpId="1" animBg="1"/>
      <p:bldP spid="15" grpId="0"/>
      <p:bldP spid="15" grpId="1"/>
      <p:bldP spid="16" grpId="0"/>
      <p:bldP spid="1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0">
            <a:extLst>
              <a:ext uri="{FF2B5EF4-FFF2-40B4-BE49-F238E27FC236}">
                <a16:creationId xmlns:a16="http://schemas.microsoft.com/office/drawing/2014/main" xmlns="" id="{EC5BCEFC-8F54-4003-A303-FD40C3743101}"/>
              </a:ext>
            </a:extLst>
          </p:cNvPr>
          <p:cNvSpPr>
            <a:spLocks noChangeArrowheads="1"/>
          </p:cNvSpPr>
          <p:nvPr/>
        </p:nvSpPr>
        <p:spPr bwMode="auto">
          <a:xfrm>
            <a:off x="2675230" y="1274608"/>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3" name="Oval 12">
            <a:extLst>
              <a:ext uri="{FF2B5EF4-FFF2-40B4-BE49-F238E27FC236}">
                <a16:creationId xmlns:a16="http://schemas.microsoft.com/office/drawing/2014/main" xmlns="" id="{40B0EC6D-5071-4AAB-8D56-02059937BF7A}"/>
              </a:ext>
            </a:extLst>
          </p:cNvPr>
          <p:cNvSpPr/>
          <p:nvPr/>
        </p:nvSpPr>
        <p:spPr>
          <a:xfrm>
            <a:off x="3917727" y="143104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4" name="Oval 13">
            <a:extLst>
              <a:ext uri="{FF2B5EF4-FFF2-40B4-BE49-F238E27FC236}">
                <a16:creationId xmlns:a16="http://schemas.microsoft.com/office/drawing/2014/main" xmlns="" id="{7E000200-3BBC-43A8-8D7B-1D1EB8FAA8EF}"/>
              </a:ext>
            </a:extLst>
          </p:cNvPr>
          <p:cNvSpPr/>
          <p:nvPr/>
        </p:nvSpPr>
        <p:spPr>
          <a:xfrm>
            <a:off x="3364964" y="192487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2" name="Oval 11">
            <a:extLst>
              <a:ext uri="{FF2B5EF4-FFF2-40B4-BE49-F238E27FC236}">
                <a16:creationId xmlns:a16="http://schemas.microsoft.com/office/drawing/2014/main" xmlns="" id="{05C15909-8D3D-4033-B84A-8E508A095AAD}"/>
              </a:ext>
            </a:extLst>
          </p:cNvPr>
          <p:cNvSpPr/>
          <p:nvPr/>
        </p:nvSpPr>
        <p:spPr>
          <a:xfrm>
            <a:off x="2859341" y="144031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5" name="Oval 14">
            <a:extLst>
              <a:ext uri="{FF2B5EF4-FFF2-40B4-BE49-F238E27FC236}">
                <a16:creationId xmlns:a16="http://schemas.microsoft.com/office/drawing/2014/main" xmlns="" id="{CD9D7112-5F0F-461B-83C5-D8B2C1FBBD21}"/>
              </a:ext>
            </a:extLst>
          </p:cNvPr>
          <p:cNvSpPr/>
          <p:nvPr/>
        </p:nvSpPr>
        <p:spPr>
          <a:xfrm>
            <a:off x="3917727" y="2452948"/>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6" name="Oval 15">
            <a:extLst>
              <a:ext uri="{FF2B5EF4-FFF2-40B4-BE49-F238E27FC236}">
                <a16:creationId xmlns:a16="http://schemas.microsoft.com/office/drawing/2014/main" xmlns="" id="{FB84DBCA-9430-486C-921E-539CCE640F73}"/>
              </a:ext>
            </a:extLst>
          </p:cNvPr>
          <p:cNvSpPr/>
          <p:nvPr/>
        </p:nvSpPr>
        <p:spPr>
          <a:xfrm>
            <a:off x="2857729" y="245294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7" name="AutoShape 10">
            <a:extLst>
              <a:ext uri="{FF2B5EF4-FFF2-40B4-BE49-F238E27FC236}">
                <a16:creationId xmlns:a16="http://schemas.microsoft.com/office/drawing/2014/main" xmlns="" id="{C2614ECD-51CB-4406-8AC4-2A5353A390A9}"/>
              </a:ext>
            </a:extLst>
          </p:cNvPr>
          <p:cNvSpPr>
            <a:spLocks noChangeArrowheads="1"/>
          </p:cNvSpPr>
          <p:nvPr/>
        </p:nvSpPr>
        <p:spPr bwMode="auto">
          <a:xfrm>
            <a:off x="4572001" y="1274608"/>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8" name="Oval 17">
            <a:extLst>
              <a:ext uri="{FF2B5EF4-FFF2-40B4-BE49-F238E27FC236}">
                <a16:creationId xmlns:a16="http://schemas.microsoft.com/office/drawing/2014/main" xmlns="" id="{E8927A48-DE8A-4575-8E06-CBF9D333D4DD}"/>
              </a:ext>
            </a:extLst>
          </p:cNvPr>
          <p:cNvSpPr/>
          <p:nvPr/>
        </p:nvSpPr>
        <p:spPr>
          <a:xfrm>
            <a:off x="5814497" y="1431045"/>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0" name="Oval 19">
            <a:extLst>
              <a:ext uri="{FF2B5EF4-FFF2-40B4-BE49-F238E27FC236}">
                <a16:creationId xmlns:a16="http://schemas.microsoft.com/office/drawing/2014/main" xmlns="" id="{C3B8B964-F350-44DD-9982-818AA31D39A0}"/>
              </a:ext>
            </a:extLst>
          </p:cNvPr>
          <p:cNvSpPr/>
          <p:nvPr/>
        </p:nvSpPr>
        <p:spPr>
          <a:xfrm>
            <a:off x="5261734" y="192487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1" name="Oval 20">
            <a:extLst>
              <a:ext uri="{FF2B5EF4-FFF2-40B4-BE49-F238E27FC236}">
                <a16:creationId xmlns:a16="http://schemas.microsoft.com/office/drawing/2014/main" xmlns="" id="{DD84676A-CE55-45E4-8DF1-160C39BCB73E}"/>
              </a:ext>
            </a:extLst>
          </p:cNvPr>
          <p:cNvSpPr/>
          <p:nvPr/>
        </p:nvSpPr>
        <p:spPr>
          <a:xfrm>
            <a:off x="4756111" y="1440314"/>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5" name="Oval 24">
            <a:extLst>
              <a:ext uri="{FF2B5EF4-FFF2-40B4-BE49-F238E27FC236}">
                <a16:creationId xmlns:a16="http://schemas.microsoft.com/office/drawing/2014/main" xmlns="" id="{D077CC83-645C-4269-A9DF-074B0A32DCC8}"/>
              </a:ext>
            </a:extLst>
          </p:cNvPr>
          <p:cNvSpPr/>
          <p:nvPr/>
        </p:nvSpPr>
        <p:spPr>
          <a:xfrm>
            <a:off x="5814497" y="2452948"/>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7" name="Oval 26">
            <a:extLst>
              <a:ext uri="{FF2B5EF4-FFF2-40B4-BE49-F238E27FC236}">
                <a16:creationId xmlns:a16="http://schemas.microsoft.com/office/drawing/2014/main" xmlns="" id="{14D2083A-BC11-46F2-80CE-0D7ABA7B207D}"/>
              </a:ext>
            </a:extLst>
          </p:cNvPr>
          <p:cNvSpPr/>
          <p:nvPr/>
        </p:nvSpPr>
        <p:spPr>
          <a:xfrm>
            <a:off x="4754499" y="2452947"/>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58" name="Oval 57">
            <a:extLst>
              <a:ext uri="{FF2B5EF4-FFF2-40B4-BE49-F238E27FC236}">
                <a16:creationId xmlns:a16="http://schemas.microsoft.com/office/drawing/2014/main" xmlns="" id="{C47309DB-86EC-4331-90B3-682B67195CE3}"/>
              </a:ext>
            </a:extLst>
          </p:cNvPr>
          <p:cNvSpPr/>
          <p:nvPr/>
        </p:nvSpPr>
        <p:spPr>
          <a:xfrm>
            <a:off x="3917727" y="144031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9" name="Oval 58">
            <a:extLst>
              <a:ext uri="{FF2B5EF4-FFF2-40B4-BE49-F238E27FC236}">
                <a16:creationId xmlns:a16="http://schemas.microsoft.com/office/drawing/2014/main" xmlns="" id="{AB820E7E-B6F9-4EC2-B6F6-DBCDED372652}"/>
              </a:ext>
            </a:extLst>
          </p:cNvPr>
          <p:cNvSpPr/>
          <p:nvPr/>
        </p:nvSpPr>
        <p:spPr>
          <a:xfrm>
            <a:off x="2857729" y="1446944"/>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0" name="Oval 59">
            <a:extLst>
              <a:ext uri="{FF2B5EF4-FFF2-40B4-BE49-F238E27FC236}">
                <a16:creationId xmlns:a16="http://schemas.microsoft.com/office/drawing/2014/main" xmlns="" id="{D4DC006B-8E49-4E4E-B862-6C39307C9826}"/>
              </a:ext>
            </a:extLst>
          </p:cNvPr>
          <p:cNvSpPr/>
          <p:nvPr/>
        </p:nvSpPr>
        <p:spPr>
          <a:xfrm>
            <a:off x="3364964" y="193220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1" name="Oval 60">
            <a:extLst>
              <a:ext uri="{FF2B5EF4-FFF2-40B4-BE49-F238E27FC236}">
                <a16:creationId xmlns:a16="http://schemas.microsoft.com/office/drawing/2014/main" xmlns="" id="{125BC8AB-A322-4399-81CC-C6647350F87A}"/>
              </a:ext>
            </a:extLst>
          </p:cNvPr>
          <p:cNvSpPr/>
          <p:nvPr/>
        </p:nvSpPr>
        <p:spPr>
          <a:xfrm>
            <a:off x="3917727"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2" name="Oval 61">
            <a:extLst>
              <a:ext uri="{FF2B5EF4-FFF2-40B4-BE49-F238E27FC236}">
                <a16:creationId xmlns:a16="http://schemas.microsoft.com/office/drawing/2014/main" xmlns="" id="{D23739CC-7645-4307-BCA9-64F62E91EAB7}"/>
              </a:ext>
            </a:extLst>
          </p:cNvPr>
          <p:cNvSpPr/>
          <p:nvPr/>
        </p:nvSpPr>
        <p:spPr>
          <a:xfrm>
            <a:off x="2857729"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3" name="Oval 62">
            <a:extLst>
              <a:ext uri="{FF2B5EF4-FFF2-40B4-BE49-F238E27FC236}">
                <a16:creationId xmlns:a16="http://schemas.microsoft.com/office/drawing/2014/main" xmlns="" id="{D8097693-299F-4057-B3BE-7342DF0206ED}"/>
              </a:ext>
            </a:extLst>
          </p:cNvPr>
          <p:cNvSpPr/>
          <p:nvPr/>
        </p:nvSpPr>
        <p:spPr>
          <a:xfrm>
            <a:off x="5814497" y="144031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4" name="Oval 63">
            <a:extLst>
              <a:ext uri="{FF2B5EF4-FFF2-40B4-BE49-F238E27FC236}">
                <a16:creationId xmlns:a16="http://schemas.microsoft.com/office/drawing/2014/main" xmlns="" id="{5D9A240F-B124-4E8C-BEAE-0CBAB40F8E79}"/>
              </a:ext>
            </a:extLst>
          </p:cNvPr>
          <p:cNvSpPr/>
          <p:nvPr/>
        </p:nvSpPr>
        <p:spPr>
          <a:xfrm>
            <a:off x="4754499" y="1445476"/>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5" name="Oval 64">
            <a:extLst>
              <a:ext uri="{FF2B5EF4-FFF2-40B4-BE49-F238E27FC236}">
                <a16:creationId xmlns:a16="http://schemas.microsoft.com/office/drawing/2014/main" xmlns="" id="{A2CFDAC3-C373-4AAA-A542-1D794FC3E44D}"/>
              </a:ext>
            </a:extLst>
          </p:cNvPr>
          <p:cNvSpPr/>
          <p:nvPr/>
        </p:nvSpPr>
        <p:spPr>
          <a:xfrm>
            <a:off x="5261734" y="193220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6" name="Oval 65">
            <a:extLst>
              <a:ext uri="{FF2B5EF4-FFF2-40B4-BE49-F238E27FC236}">
                <a16:creationId xmlns:a16="http://schemas.microsoft.com/office/drawing/2014/main" xmlns="" id="{A7D3B3CD-03AF-4354-951F-83FBAA8975CE}"/>
              </a:ext>
            </a:extLst>
          </p:cNvPr>
          <p:cNvSpPr/>
          <p:nvPr/>
        </p:nvSpPr>
        <p:spPr>
          <a:xfrm>
            <a:off x="5814497"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7" name="Oval 66">
            <a:extLst>
              <a:ext uri="{FF2B5EF4-FFF2-40B4-BE49-F238E27FC236}">
                <a16:creationId xmlns:a16="http://schemas.microsoft.com/office/drawing/2014/main" xmlns="" id="{4DAAB692-CF0B-494C-9F1B-FF5C4BFCF99A}"/>
              </a:ext>
            </a:extLst>
          </p:cNvPr>
          <p:cNvSpPr/>
          <p:nvPr/>
        </p:nvSpPr>
        <p:spPr>
          <a:xfrm>
            <a:off x="4754499" y="2452948"/>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90" name="AutoShape 10">
            <a:extLst>
              <a:ext uri="{FF2B5EF4-FFF2-40B4-BE49-F238E27FC236}">
                <a16:creationId xmlns:a16="http://schemas.microsoft.com/office/drawing/2014/main" xmlns="" id="{7AAB45A0-5002-48AE-B54B-687ED0F960AB}"/>
              </a:ext>
            </a:extLst>
          </p:cNvPr>
          <p:cNvSpPr>
            <a:spLocks noChangeArrowheads="1"/>
          </p:cNvSpPr>
          <p:nvPr/>
        </p:nvSpPr>
        <p:spPr bwMode="auto">
          <a:xfrm>
            <a:off x="2675230" y="3259183"/>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1" name="Oval 90">
            <a:extLst>
              <a:ext uri="{FF2B5EF4-FFF2-40B4-BE49-F238E27FC236}">
                <a16:creationId xmlns:a16="http://schemas.microsoft.com/office/drawing/2014/main" xmlns="" id="{123A5A32-8711-45ED-B6EF-306F89031885}"/>
              </a:ext>
            </a:extLst>
          </p:cNvPr>
          <p:cNvSpPr/>
          <p:nvPr/>
        </p:nvSpPr>
        <p:spPr>
          <a:xfrm>
            <a:off x="3917727" y="341562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2" name="Oval 91">
            <a:extLst>
              <a:ext uri="{FF2B5EF4-FFF2-40B4-BE49-F238E27FC236}">
                <a16:creationId xmlns:a16="http://schemas.microsoft.com/office/drawing/2014/main" xmlns="" id="{9F72344A-DAB0-4589-A857-FB955C841A03}"/>
              </a:ext>
            </a:extLst>
          </p:cNvPr>
          <p:cNvSpPr/>
          <p:nvPr/>
        </p:nvSpPr>
        <p:spPr>
          <a:xfrm>
            <a:off x="3364964" y="390945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3" name="Oval 92">
            <a:extLst>
              <a:ext uri="{FF2B5EF4-FFF2-40B4-BE49-F238E27FC236}">
                <a16:creationId xmlns:a16="http://schemas.microsoft.com/office/drawing/2014/main" xmlns="" id="{D9F94E63-54DD-4639-8B52-E3D2B457533D}"/>
              </a:ext>
            </a:extLst>
          </p:cNvPr>
          <p:cNvSpPr/>
          <p:nvPr/>
        </p:nvSpPr>
        <p:spPr>
          <a:xfrm>
            <a:off x="2859341" y="342488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4" name="Oval 93">
            <a:extLst>
              <a:ext uri="{FF2B5EF4-FFF2-40B4-BE49-F238E27FC236}">
                <a16:creationId xmlns:a16="http://schemas.microsoft.com/office/drawing/2014/main" xmlns="" id="{4CE13A0A-0422-4FE4-AF77-B2B95346B683}"/>
              </a:ext>
            </a:extLst>
          </p:cNvPr>
          <p:cNvSpPr/>
          <p:nvPr/>
        </p:nvSpPr>
        <p:spPr>
          <a:xfrm>
            <a:off x="3917727" y="4437523"/>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5" name="Oval 94">
            <a:extLst>
              <a:ext uri="{FF2B5EF4-FFF2-40B4-BE49-F238E27FC236}">
                <a16:creationId xmlns:a16="http://schemas.microsoft.com/office/drawing/2014/main" xmlns="" id="{88E9CCC4-81D2-44C5-8823-D00A81D05837}"/>
              </a:ext>
            </a:extLst>
          </p:cNvPr>
          <p:cNvSpPr/>
          <p:nvPr/>
        </p:nvSpPr>
        <p:spPr>
          <a:xfrm>
            <a:off x="2857729" y="443752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6" name="AutoShape 10">
            <a:extLst>
              <a:ext uri="{FF2B5EF4-FFF2-40B4-BE49-F238E27FC236}">
                <a16:creationId xmlns:a16="http://schemas.microsoft.com/office/drawing/2014/main" xmlns="" id="{BF95036D-7AE1-4D69-9E96-7D39B474F155}"/>
              </a:ext>
            </a:extLst>
          </p:cNvPr>
          <p:cNvSpPr>
            <a:spLocks noChangeArrowheads="1"/>
          </p:cNvSpPr>
          <p:nvPr/>
        </p:nvSpPr>
        <p:spPr bwMode="auto">
          <a:xfrm>
            <a:off x="4572001" y="3259183"/>
            <a:ext cx="1896770" cy="1801694"/>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7" name="Oval 96">
            <a:extLst>
              <a:ext uri="{FF2B5EF4-FFF2-40B4-BE49-F238E27FC236}">
                <a16:creationId xmlns:a16="http://schemas.microsoft.com/office/drawing/2014/main" xmlns="" id="{6B86BA51-B1F0-446F-B376-8B2197840CA1}"/>
              </a:ext>
            </a:extLst>
          </p:cNvPr>
          <p:cNvSpPr/>
          <p:nvPr/>
        </p:nvSpPr>
        <p:spPr>
          <a:xfrm>
            <a:off x="5814497" y="3415620"/>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8" name="Oval 97">
            <a:extLst>
              <a:ext uri="{FF2B5EF4-FFF2-40B4-BE49-F238E27FC236}">
                <a16:creationId xmlns:a16="http://schemas.microsoft.com/office/drawing/2014/main" xmlns="" id="{1AFED844-EF49-4C44-8020-3DFB4031D124}"/>
              </a:ext>
            </a:extLst>
          </p:cNvPr>
          <p:cNvSpPr/>
          <p:nvPr/>
        </p:nvSpPr>
        <p:spPr>
          <a:xfrm>
            <a:off x="5261734" y="390945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9" name="Oval 98">
            <a:extLst>
              <a:ext uri="{FF2B5EF4-FFF2-40B4-BE49-F238E27FC236}">
                <a16:creationId xmlns:a16="http://schemas.microsoft.com/office/drawing/2014/main" xmlns="" id="{F0B84182-8960-47F0-AEE6-C040B6325C41}"/>
              </a:ext>
            </a:extLst>
          </p:cNvPr>
          <p:cNvSpPr/>
          <p:nvPr/>
        </p:nvSpPr>
        <p:spPr>
          <a:xfrm>
            <a:off x="4756111" y="3424889"/>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0" name="Oval 99">
            <a:extLst>
              <a:ext uri="{FF2B5EF4-FFF2-40B4-BE49-F238E27FC236}">
                <a16:creationId xmlns:a16="http://schemas.microsoft.com/office/drawing/2014/main" xmlns="" id="{395E9039-2BAB-4B65-9760-98A6A7004A08}"/>
              </a:ext>
            </a:extLst>
          </p:cNvPr>
          <p:cNvSpPr/>
          <p:nvPr/>
        </p:nvSpPr>
        <p:spPr>
          <a:xfrm>
            <a:off x="5814497" y="4437523"/>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1" name="Oval 100">
            <a:extLst>
              <a:ext uri="{FF2B5EF4-FFF2-40B4-BE49-F238E27FC236}">
                <a16:creationId xmlns:a16="http://schemas.microsoft.com/office/drawing/2014/main" xmlns="" id="{6BAF4522-BD14-4BEF-BC0B-D96D69105307}"/>
              </a:ext>
            </a:extLst>
          </p:cNvPr>
          <p:cNvSpPr/>
          <p:nvPr/>
        </p:nvSpPr>
        <p:spPr>
          <a:xfrm>
            <a:off x="4754499" y="4437522"/>
            <a:ext cx="507236" cy="507489"/>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2" name="Oval 101">
            <a:extLst>
              <a:ext uri="{FF2B5EF4-FFF2-40B4-BE49-F238E27FC236}">
                <a16:creationId xmlns:a16="http://schemas.microsoft.com/office/drawing/2014/main" xmlns="" id="{766C0481-E7E6-4A9D-B191-847721FEB631}"/>
              </a:ext>
            </a:extLst>
          </p:cNvPr>
          <p:cNvSpPr/>
          <p:nvPr/>
        </p:nvSpPr>
        <p:spPr>
          <a:xfrm>
            <a:off x="3917727" y="3424890"/>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3" name="Oval 102">
            <a:extLst>
              <a:ext uri="{FF2B5EF4-FFF2-40B4-BE49-F238E27FC236}">
                <a16:creationId xmlns:a16="http://schemas.microsoft.com/office/drawing/2014/main" xmlns="" id="{BA91742A-4D70-432F-B314-550B9A752CC8}"/>
              </a:ext>
            </a:extLst>
          </p:cNvPr>
          <p:cNvSpPr/>
          <p:nvPr/>
        </p:nvSpPr>
        <p:spPr>
          <a:xfrm>
            <a:off x="2857729" y="3431519"/>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4" name="Oval 103">
            <a:extLst>
              <a:ext uri="{FF2B5EF4-FFF2-40B4-BE49-F238E27FC236}">
                <a16:creationId xmlns:a16="http://schemas.microsoft.com/office/drawing/2014/main" xmlns="" id="{7490D9E1-2860-4190-922B-6EB71DD734C0}"/>
              </a:ext>
            </a:extLst>
          </p:cNvPr>
          <p:cNvSpPr/>
          <p:nvPr/>
        </p:nvSpPr>
        <p:spPr>
          <a:xfrm>
            <a:off x="3364964" y="3916775"/>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5" name="Oval 104">
            <a:extLst>
              <a:ext uri="{FF2B5EF4-FFF2-40B4-BE49-F238E27FC236}">
                <a16:creationId xmlns:a16="http://schemas.microsoft.com/office/drawing/2014/main" xmlns="" id="{BE303996-A851-4113-BDB4-4F8551F47D7E}"/>
              </a:ext>
            </a:extLst>
          </p:cNvPr>
          <p:cNvSpPr/>
          <p:nvPr/>
        </p:nvSpPr>
        <p:spPr>
          <a:xfrm>
            <a:off x="3917727" y="4437523"/>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6" name="Oval 105">
            <a:extLst>
              <a:ext uri="{FF2B5EF4-FFF2-40B4-BE49-F238E27FC236}">
                <a16:creationId xmlns:a16="http://schemas.microsoft.com/office/drawing/2014/main" xmlns="" id="{3F82D79D-694F-4E7C-A275-5621CEB6747F}"/>
              </a:ext>
            </a:extLst>
          </p:cNvPr>
          <p:cNvSpPr/>
          <p:nvPr/>
        </p:nvSpPr>
        <p:spPr>
          <a:xfrm>
            <a:off x="2857729" y="4437523"/>
            <a:ext cx="507236" cy="507489"/>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12" name="Rectangle 111">
            <a:extLst>
              <a:ext uri="{FF2B5EF4-FFF2-40B4-BE49-F238E27FC236}">
                <a16:creationId xmlns:a16="http://schemas.microsoft.com/office/drawing/2014/main" xmlns="" id="{892D091D-DCA7-45A2-89E0-EB9B0E78626B}"/>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47" name="Title 2">
            <a:extLst>
              <a:ext uri="{FF2B5EF4-FFF2-40B4-BE49-F238E27FC236}">
                <a16:creationId xmlns:a16="http://schemas.microsoft.com/office/drawing/2014/main" xmlns="" id="{FCE164BF-63AD-4AFD-92F9-680A1F9DD76A}"/>
              </a:ext>
            </a:extLst>
          </p:cNvPr>
          <p:cNvSpPr txBox="1">
            <a:spLocks/>
          </p:cNvSpPr>
          <p:nvPr/>
        </p:nvSpPr>
        <p:spPr>
          <a:xfrm>
            <a:off x="6872883" y="2967949"/>
            <a:ext cx="1717218" cy="1149671"/>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algn="ctr" defTabSz="685800">
              <a:defRPr/>
            </a:pPr>
            <a:r>
              <a:rPr lang="en-US" sz="2100" b="0" dirty="0"/>
              <a:t>15</a:t>
            </a:r>
          </a:p>
          <a:p>
            <a:pPr algn="ctr" defTabSz="685800">
              <a:defRPr/>
            </a:pPr>
            <a:endParaRPr lang="en-US" sz="2100" b="0" dirty="0"/>
          </a:p>
          <a:p>
            <a:pPr algn="ctr" defTabSz="685800">
              <a:defRPr/>
            </a:pPr>
            <a:r>
              <a:rPr lang="en-US" sz="2100" b="0" dirty="0"/>
              <a:t>Fifteen</a:t>
            </a:r>
            <a:endParaRPr lang="en-GB" sz="2100" b="0" dirty="0"/>
          </a:p>
        </p:txBody>
      </p:sp>
      <p:sp>
        <p:nvSpPr>
          <p:cNvPr id="49" name="Oval 48">
            <a:extLst>
              <a:ext uri="{FF2B5EF4-FFF2-40B4-BE49-F238E27FC236}">
                <a16:creationId xmlns:a16="http://schemas.microsoft.com/office/drawing/2014/main" xmlns="" id="{168D6150-0562-4F0A-B4C0-17D0BC894F86}"/>
              </a:ext>
            </a:extLst>
          </p:cNvPr>
          <p:cNvSpPr/>
          <p:nvPr/>
        </p:nvSpPr>
        <p:spPr>
          <a:xfrm>
            <a:off x="3918256" y="3424889"/>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0" name="Oval 49">
            <a:extLst>
              <a:ext uri="{FF2B5EF4-FFF2-40B4-BE49-F238E27FC236}">
                <a16:creationId xmlns:a16="http://schemas.microsoft.com/office/drawing/2014/main" xmlns="" id="{D3B81FEC-2FF2-485E-99F5-ADDF899C5D41}"/>
              </a:ext>
            </a:extLst>
          </p:cNvPr>
          <p:cNvSpPr/>
          <p:nvPr/>
        </p:nvSpPr>
        <p:spPr>
          <a:xfrm>
            <a:off x="2858258" y="3431519"/>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1" name="Oval 50">
            <a:extLst>
              <a:ext uri="{FF2B5EF4-FFF2-40B4-BE49-F238E27FC236}">
                <a16:creationId xmlns:a16="http://schemas.microsoft.com/office/drawing/2014/main" xmlns="" id="{A4351BB6-2F13-4988-99E2-9DA4427A81E1}"/>
              </a:ext>
            </a:extLst>
          </p:cNvPr>
          <p:cNvSpPr/>
          <p:nvPr/>
        </p:nvSpPr>
        <p:spPr>
          <a:xfrm>
            <a:off x="3365494" y="3916774"/>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2" name="Oval 51">
            <a:extLst>
              <a:ext uri="{FF2B5EF4-FFF2-40B4-BE49-F238E27FC236}">
                <a16:creationId xmlns:a16="http://schemas.microsoft.com/office/drawing/2014/main" xmlns="" id="{EE766293-4202-43E5-853D-D113AF6EEADA}"/>
              </a:ext>
            </a:extLst>
          </p:cNvPr>
          <p:cNvSpPr/>
          <p:nvPr/>
        </p:nvSpPr>
        <p:spPr>
          <a:xfrm>
            <a:off x="3918256" y="4437522"/>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3" name="Oval 52">
            <a:extLst>
              <a:ext uri="{FF2B5EF4-FFF2-40B4-BE49-F238E27FC236}">
                <a16:creationId xmlns:a16="http://schemas.microsoft.com/office/drawing/2014/main" xmlns="" id="{601A7EA0-CEA0-44BA-A093-5E60FA5C10F2}"/>
              </a:ext>
            </a:extLst>
          </p:cNvPr>
          <p:cNvSpPr/>
          <p:nvPr/>
        </p:nvSpPr>
        <p:spPr>
          <a:xfrm>
            <a:off x="2858258" y="4437522"/>
            <a:ext cx="507236" cy="507489"/>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5" name="TextBox 54">
            <a:extLst>
              <a:ext uri="{FF2B5EF4-FFF2-40B4-BE49-F238E27FC236}">
                <a16:creationId xmlns:a16="http://schemas.microsoft.com/office/drawing/2014/main" xmlns="" id="{334A9884-211D-49E6-9F9C-C28773839EAE}"/>
              </a:ext>
            </a:extLst>
          </p:cNvPr>
          <p:cNvSpPr txBox="1"/>
          <p:nvPr/>
        </p:nvSpPr>
        <p:spPr>
          <a:xfrm>
            <a:off x="2863502" y="5204039"/>
            <a:ext cx="3404149"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r>
              <a:rPr lang="en-GB" sz="1350" dirty="0">
                <a:solidFill>
                  <a:srgbClr val="585858"/>
                </a:solidFill>
                <a:latin typeface="Century Gothic" panose="020B0502020202020204" pitchFamily="34" charset="0"/>
              </a:rPr>
              <a:t>_____ is made of 10 and _____ ; </a:t>
            </a:r>
          </a:p>
          <a:p>
            <a:pPr algn="ctr" defTabSz="685800"/>
            <a:r>
              <a:rPr lang="en-GB" sz="1350" dirty="0">
                <a:solidFill>
                  <a:srgbClr val="585858"/>
                </a:solidFill>
                <a:latin typeface="Century Gothic" panose="020B0502020202020204" pitchFamily="34" charset="0"/>
              </a:rPr>
              <a:t>10 and _____ make _____ .</a:t>
            </a:r>
          </a:p>
        </p:txBody>
      </p:sp>
    </p:spTree>
    <p:extLst>
      <p:ext uri="{BB962C8B-B14F-4D97-AF65-F5344CB8AC3E}">
        <p14:creationId xmlns:p14="http://schemas.microsoft.com/office/powerpoint/2010/main" val="7594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dissolve">
                                      <p:cBhvr>
                                        <p:cTn id="16" dur="500"/>
                                        <p:tgtEl>
                                          <p:spTgt spid="6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dissolve">
                                      <p:cBhvr>
                                        <p:cTn id="19" dur="500"/>
                                        <p:tgtEl>
                                          <p:spTgt spid="6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dissolve">
                                      <p:cBhvr>
                                        <p:cTn id="22" dur="500"/>
                                        <p:tgtEl>
                                          <p:spTgt spid="6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dissolve">
                                      <p:cBhvr>
                                        <p:cTn id="25" dur="500"/>
                                        <p:tgtEl>
                                          <p:spTgt spid="6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dissolve">
                                      <p:cBhvr>
                                        <p:cTn id="31" dur="500"/>
                                        <p:tgtEl>
                                          <p:spTgt spid="6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dissolve">
                                      <p:cBhvr>
                                        <p:cTn id="37" dur="500"/>
                                        <p:tgtEl>
                                          <p:spTgt spid="10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dissolve">
                                      <p:cBhvr>
                                        <p:cTn id="40" dur="500"/>
                                        <p:tgtEl>
                                          <p:spTgt spid="10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dissolve">
                                      <p:cBhvr>
                                        <p:cTn id="43" dur="500"/>
                                        <p:tgtEl>
                                          <p:spTgt spid="10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dissolve">
                                      <p:cBhvr>
                                        <p:cTn id="46" dur="500"/>
                                        <p:tgtEl>
                                          <p:spTgt spid="10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dissolve">
                                      <p:cBhvr>
                                        <p:cTn id="49" dur="500"/>
                                        <p:tgtEl>
                                          <p:spTgt spid="10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9"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dissolve">
                                      <p:cBhvr>
                                        <p:cTn id="56" dur="500"/>
                                        <p:tgtEl>
                                          <p:spTgt spid="4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dissolve">
                                      <p:cBhvr>
                                        <p:cTn id="59" dur="500"/>
                                        <p:tgtEl>
                                          <p:spTgt spid="5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dissolve">
                                      <p:cBhvr>
                                        <p:cTn id="62" dur="500"/>
                                        <p:tgtEl>
                                          <p:spTgt spid="5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dissolve">
                                      <p:cBhvr>
                                        <p:cTn id="65" dur="500"/>
                                        <p:tgtEl>
                                          <p:spTgt spid="5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dissolve">
                                      <p:cBhvr>
                                        <p:cTn id="6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102" grpId="0" animBg="1"/>
      <p:bldP spid="103" grpId="0" animBg="1"/>
      <p:bldP spid="104" grpId="0" animBg="1"/>
      <p:bldP spid="105" grpId="0" animBg="1"/>
      <p:bldP spid="106" grpId="0" animBg="1"/>
      <p:bldP spid="47" grpId="0"/>
      <p:bldP spid="49" grpId="0" animBg="1"/>
      <p:bldP spid="50" grpId="0" animBg="1"/>
      <p:bldP spid="51" grpId="0" animBg="1"/>
      <p:bldP spid="52" grpId="0" animBg="1"/>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xmlns="" id="{892D091D-DCA7-45A2-89E0-EB9B0E78626B}"/>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grpSp>
        <p:nvGrpSpPr>
          <p:cNvPr id="3" name="Group 2">
            <a:extLst>
              <a:ext uri="{FF2B5EF4-FFF2-40B4-BE49-F238E27FC236}">
                <a16:creationId xmlns:a16="http://schemas.microsoft.com/office/drawing/2014/main" xmlns="" id="{FA9472FD-698E-49D1-AB0E-F7DF42E836EA}"/>
              </a:ext>
            </a:extLst>
          </p:cNvPr>
          <p:cNvGrpSpPr/>
          <p:nvPr/>
        </p:nvGrpSpPr>
        <p:grpSpPr>
          <a:xfrm>
            <a:off x="1838767" y="2280434"/>
            <a:ext cx="1959310" cy="1955555"/>
            <a:chOff x="1039717" y="1453458"/>
            <a:chExt cx="3190878" cy="3184762"/>
          </a:xfrm>
        </p:grpSpPr>
        <p:sp>
          <p:nvSpPr>
            <p:cNvPr id="22" name="AutoShape 10">
              <a:extLst>
                <a:ext uri="{FF2B5EF4-FFF2-40B4-BE49-F238E27FC236}">
                  <a16:creationId xmlns:a16="http://schemas.microsoft.com/office/drawing/2014/main" xmlns="" id="{EC5BCEFC-8F54-4003-A303-FD40C3743101}"/>
                </a:ext>
              </a:extLst>
            </p:cNvPr>
            <p:cNvSpPr>
              <a:spLocks noChangeArrowheads="1"/>
            </p:cNvSpPr>
            <p:nvPr/>
          </p:nvSpPr>
          <p:spPr bwMode="auto">
            <a:xfrm>
              <a:off x="1039717" y="1453458"/>
              <a:ext cx="1595439" cy="1515467"/>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3" name="Oval 12">
              <a:extLst>
                <a:ext uri="{FF2B5EF4-FFF2-40B4-BE49-F238E27FC236}">
                  <a16:creationId xmlns:a16="http://schemas.microsoft.com/office/drawing/2014/main" xmlns="" id="{40B0EC6D-5071-4AAB-8D56-02059937BF7A}"/>
                </a:ext>
              </a:extLst>
            </p:cNvPr>
            <p:cNvSpPr/>
            <p:nvPr/>
          </p:nvSpPr>
          <p:spPr>
            <a:xfrm>
              <a:off x="2084824" y="1585043"/>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4" name="Oval 13">
              <a:extLst>
                <a:ext uri="{FF2B5EF4-FFF2-40B4-BE49-F238E27FC236}">
                  <a16:creationId xmlns:a16="http://schemas.microsoft.com/office/drawing/2014/main" xmlns="" id="{7E000200-3BBC-43A8-8D7B-1D1EB8FAA8EF}"/>
                </a:ext>
              </a:extLst>
            </p:cNvPr>
            <p:cNvSpPr/>
            <p:nvPr/>
          </p:nvSpPr>
          <p:spPr>
            <a:xfrm>
              <a:off x="1619877" y="2000422"/>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2" name="Oval 11">
              <a:extLst>
                <a:ext uri="{FF2B5EF4-FFF2-40B4-BE49-F238E27FC236}">
                  <a16:creationId xmlns:a16="http://schemas.microsoft.com/office/drawing/2014/main" xmlns="" id="{05C15909-8D3D-4033-B84A-8E508A095AAD}"/>
                </a:ext>
              </a:extLst>
            </p:cNvPr>
            <p:cNvSpPr/>
            <p:nvPr/>
          </p:nvSpPr>
          <p:spPr>
            <a:xfrm>
              <a:off x="1194580" y="1592839"/>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5" name="Oval 14">
              <a:extLst>
                <a:ext uri="{FF2B5EF4-FFF2-40B4-BE49-F238E27FC236}">
                  <a16:creationId xmlns:a16="http://schemas.microsoft.com/office/drawing/2014/main" xmlns="" id="{CD9D7112-5F0F-461B-83C5-D8B2C1FBBD21}"/>
                </a:ext>
              </a:extLst>
            </p:cNvPr>
            <p:cNvSpPr/>
            <p:nvPr/>
          </p:nvSpPr>
          <p:spPr>
            <a:xfrm>
              <a:off x="2084824" y="2444601"/>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6" name="Oval 15">
              <a:extLst>
                <a:ext uri="{FF2B5EF4-FFF2-40B4-BE49-F238E27FC236}">
                  <a16:creationId xmlns:a16="http://schemas.microsoft.com/office/drawing/2014/main" xmlns="" id="{FB84DBCA-9430-486C-921E-539CCE640F73}"/>
                </a:ext>
              </a:extLst>
            </p:cNvPr>
            <p:cNvSpPr/>
            <p:nvPr/>
          </p:nvSpPr>
          <p:spPr>
            <a:xfrm>
              <a:off x="1193223" y="2444600"/>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7" name="AutoShape 10">
              <a:extLst>
                <a:ext uri="{FF2B5EF4-FFF2-40B4-BE49-F238E27FC236}">
                  <a16:creationId xmlns:a16="http://schemas.microsoft.com/office/drawing/2014/main" xmlns="" id="{C2614ECD-51CB-4406-8AC4-2A5353A390A9}"/>
                </a:ext>
              </a:extLst>
            </p:cNvPr>
            <p:cNvSpPr>
              <a:spLocks noChangeArrowheads="1"/>
            </p:cNvSpPr>
            <p:nvPr/>
          </p:nvSpPr>
          <p:spPr bwMode="auto">
            <a:xfrm>
              <a:off x="2635156" y="1453458"/>
              <a:ext cx="1595439" cy="1515467"/>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18" name="Oval 17">
              <a:extLst>
                <a:ext uri="{FF2B5EF4-FFF2-40B4-BE49-F238E27FC236}">
                  <a16:creationId xmlns:a16="http://schemas.microsoft.com/office/drawing/2014/main" xmlns="" id="{E8927A48-DE8A-4575-8E06-CBF9D333D4DD}"/>
                </a:ext>
              </a:extLst>
            </p:cNvPr>
            <p:cNvSpPr/>
            <p:nvPr/>
          </p:nvSpPr>
          <p:spPr>
            <a:xfrm>
              <a:off x="3680263" y="1585043"/>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0" name="Oval 19">
              <a:extLst>
                <a:ext uri="{FF2B5EF4-FFF2-40B4-BE49-F238E27FC236}">
                  <a16:creationId xmlns:a16="http://schemas.microsoft.com/office/drawing/2014/main" xmlns="" id="{C3B8B964-F350-44DD-9982-818AA31D39A0}"/>
                </a:ext>
              </a:extLst>
            </p:cNvPr>
            <p:cNvSpPr/>
            <p:nvPr/>
          </p:nvSpPr>
          <p:spPr>
            <a:xfrm>
              <a:off x="3215315" y="2000422"/>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1" name="Oval 20">
              <a:extLst>
                <a:ext uri="{FF2B5EF4-FFF2-40B4-BE49-F238E27FC236}">
                  <a16:creationId xmlns:a16="http://schemas.microsoft.com/office/drawing/2014/main" xmlns="" id="{DD84676A-CE55-45E4-8DF1-160C39BCB73E}"/>
                </a:ext>
              </a:extLst>
            </p:cNvPr>
            <p:cNvSpPr/>
            <p:nvPr/>
          </p:nvSpPr>
          <p:spPr>
            <a:xfrm>
              <a:off x="2790019" y="1592839"/>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5" name="Oval 24">
              <a:extLst>
                <a:ext uri="{FF2B5EF4-FFF2-40B4-BE49-F238E27FC236}">
                  <a16:creationId xmlns:a16="http://schemas.microsoft.com/office/drawing/2014/main" xmlns="" id="{D077CC83-645C-4269-A9DF-074B0A32DCC8}"/>
                </a:ext>
              </a:extLst>
            </p:cNvPr>
            <p:cNvSpPr/>
            <p:nvPr/>
          </p:nvSpPr>
          <p:spPr>
            <a:xfrm>
              <a:off x="3680263" y="2444601"/>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27" name="Oval 26">
              <a:extLst>
                <a:ext uri="{FF2B5EF4-FFF2-40B4-BE49-F238E27FC236}">
                  <a16:creationId xmlns:a16="http://schemas.microsoft.com/office/drawing/2014/main" xmlns="" id="{14D2083A-BC11-46F2-80CE-0D7ABA7B207D}"/>
                </a:ext>
              </a:extLst>
            </p:cNvPr>
            <p:cNvSpPr/>
            <p:nvPr/>
          </p:nvSpPr>
          <p:spPr>
            <a:xfrm>
              <a:off x="2788662" y="2444600"/>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58" name="Oval 57">
              <a:extLst>
                <a:ext uri="{FF2B5EF4-FFF2-40B4-BE49-F238E27FC236}">
                  <a16:creationId xmlns:a16="http://schemas.microsoft.com/office/drawing/2014/main" xmlns="" id="{C47309DB-86EC-4331-90B3-682B67195CE3}"/>
                </a:ext>
              </a:extLst>
            </p:cNvPr>
            <p:cNvSpPr/>
            <p:nvPr/>
          </p:nvSpPr>
          <p:spPr>
            <a:xfrm>
              <a:off x="2084824" y="1592840"/>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9" name="Oval 58">
              <a:extLst>
                <a:ext uri="{FF2B5EF4-FFF2-40B4-BE49-F238E27FC236}">
                  <a16:creationId xmlns:a16="http://schemas.microsoft.com/office/drawing/2014/main" xmlns="" id="{AB820E7E-B6F9-4EC2-B6F6-DBCDED372652}"/>
                </a:ext>
              </a:extLst>
            </p:cNvPr>
            <p:cNvSpPr/>
            <p:nvPr/>
          </p:nvSpPr>
          <p:spPr>
            <a:xfrm>
              <a:off x="1193223" y="1598416"/>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0" name="Oval 59">
              <a:extLst>
                <a:ext uri="{FF2B5EF4-FFF2-40B4-BE49-F238E27FC236}">
                  <a16:creationId xmlns:a16="http://schemas.microsoft.com/office/drawing/2014/main" xmlns="" id="{D4DC006B-8E49-4E4E-B862-6C39307C9826}"/>
                </a:ext>
              </a:extLst>
            </p:cNvPr>
            <p:cNvSpPr/>
            <p:nvPr/>
          </p:nvSpPr>
          <p:spPr>
            <a:xfrm>
              <a:off x="1619877" y="2006581"/>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1" name="Oval 60">
              <a:extLst>
                <a:ext uri="{FF2B5EF4-FFF2-40B4-BE49-F238E27FC236}">
                  <a16:creationId xmlns:a16="http://schemas.microsoft.com/office/drawing/2014/main" xmlns="" id="{125BC8AB-A322-4399-81CC-C6647350F87A}"/>
                </a:ext>
              </a:extLst>
            </p:cNvPr>
            <p:cNvSpPr/>
            <p:nvPr/>
          </p:nvSpPr>
          <p:spPr>
            <a:xfrm>
              <a:off x="2084824" y="2444601"/>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2" name="Oval 61">
              <a:extLst>
                <a:ext uri="{FF2B5EF4-FFF2-40B4-BE49-F238E27FC236}">
                  <a16:creationId xmlns:a16="http://schemas.microsoft.com/office/drawing/2014/main" xmlns="" id="{D23739CC-7645-4307-BCA9-64F62E91EAB7}"/>
                </a:ext>
              </a:extLst>
            </p:cNvPr>
            <p:cNvSpPr/>
            <p:nvPr/>
          </p:nvSpPr>
          <p:spPr>
            <a:xfrm>
              <a:off x="1193223" y="2444601"/>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3" name="Oval 62">
              <a:extLst>
                <a:ext uri="{FF2B5EF4-FFF2-40B4-BE49-F238E27FC236}">
                  <a16:creationId xmlns:a16="http://schemas.microsoft.com/office/drawing/2014/main" xmlns="" id="{D8097693-299F-4057-B3BE-7342DF0206ED}"/>
                </a:ext>
              </a:extLst>
            </p:cNvPr>
            <p:cNvSpPr/>
            <p:nvPr/>
          </p:nvSpPr>
          <p:spPr>
            <a:xfrm>
              <a:off x="3680263" y="1592840"/>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4" name="Oval 63">
              <a:extLst>
                <a:ext uri="{FF2B5EF4-FFF2-40B4-BE49-F238E27FC236}">
                  <a16:creationId xmlns:a16="http://schemas.microsoft.com/office/drawing/2014/main" xmlns="" id="{5D9A240F-B124-4E8C-BEAE-0CBAB40F8E79}"/>
                </a:ext>
              </a:extLst>
            </p:cNvPr>
            <p:cNvSpPr/>
            <p:nvPr/>
          </p:nvSpPr>
          <p:spPr>
            <a:xfrm>
              <a:off x="2788662" y="1597181"/>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5" name="Oval 64">
              <a:extLst>
                <a:ext uri="{FF2B5EF4-FFF2-40B4-BE49-F238E27FC236}">
                  <a16:creationId xmlns:a16="http://schemas.microsoft.com/office/drawing/2014/main" xmlns="" id="{A2CFDAC3-C373-4AAA-A542-1D794FC3E44D}"/>
                </a:ext>
              </a:extLst>
            </p:cNvPr>
            <p:cNvSpPr/>
            <p:nvPr/>
          </p:nvSpPr>
          <p:spPr>
            <a:xfrm>
              <a:off x="3215315" y="2006581"/>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6" name="Oval 65">
              <a:extLst>
                <a:ext uri="{FF2B5EF4-FFF2-40B4-BE49-F238E27FC236}">
                  <a16:creationId xmlns:a16="http://schemas.microsoft.com/office/drawing/2014/main" xmlns="" id="{A7D3B3CD-03AF-4354-951F-83FBAA8975CE}"/>
                </a:ext>
              </a:extLst>
            </p:cNvPr>
            <p:cNvSpPr/>
            <p:nvPr/>
          </p:nvSpPr>
          <p:spPr>
            <a:xfrm>
              <a:off x="3680263" y="2444601"/>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67" name="Oval 66">
              <a:extLst>
                <a:ext uri="{FF2B5EF4-FFF2-40B4-BE49-F238E27FC236}">
                  <a16:creationId xmlns:a16="http://schemas.microsoft.com/office/drawing/2014/main" xmlns="" id="{4DAAB692-CF0B-494C-9F1B-FF5C4BFCF99A}"/>
                </a:ext>
              </a:extLst>
            </p:cNvPr>
            <p:cNvSpPr/>
            <p:nvPr/>
          </p:nvSpPr>
          <p:spPr>
            <a:xfrm>
              <a:off x="2788662" y="2444601"/>
              <a:ext cx="426653" cy="426867"/>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90" name="AutoShape 10">
              <a:extLst>
                <a:ext uri="{FF2B5EF4-FFF2-40B4-BE49-F238E27FC236}">
                  <a16:creationId xmlns:a16="http://schemas.microsoft.com/office/drawing/2014/main" xmlns="" id="{7AAB45A0-5002-48AE-B54B-687ED0F960AB}"/>
                </a:ext>
              </a:extLst>
            </p:cNvPr>
            <p:cNvSpPr>
              <a:spLocks noChangeArrowheads="1"/>
            </p:cNvSpPr>
            <p:nvPr/>
          </p:nvSpPr>
          <p:spPr bwMode="auto">
            <a:xfrm>
              <a:off x="1039717" y="3122753"/>
              <a:ext cx="1595439" cy="1515467"/>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1" name="Oval 90">
              <a:extLst>
                <a:ext uri="{FF2B5EF4-FFF2-40B4-BE49-F238E27FC236}">
                  <a16:creationId xmlns:a16="http://schemas.microsoft.com/office/drawing/2014/main" xmlns="" id="{123A5A32-8711-45ED-B6EF-306F89031885}"/>
                </a:ext>
              </a:extLst>
            </p:cNvPr>
            <p:cNvSpPr/>
            <p:nvPr/>
          </p:nvSpPr>
          <p:spPr>
            <a:xfrm>
              <a:off x="2084824" y="3254337"/>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2" name="Oval 91">
              <a:extLst>
                <a:ext uri="{FF2B5EF4-FFF2-40B4-BE49-F238E27FC236}">
                  <a16:creationId xmlns:a16="http://schemas.microsoft.com/office/drawing/2014/main" xmlns="" id="{9F72344A-DAB0-4589-A857-FB955C841A03}"/>
                </a:ext>
              </a:extLst>
            </p:cNvPr>
            <p:cNvSpPr/>
            <p:nvPr/>
          </p:nvSpPr>
          <p:spPr>
            <a:xfrm>
              <a:off x="1619877" y="3669716"/>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3" name="Oval 92">
              <a:extLst>
                <a:ext uri="{FF2B5EF4-FFF2-40B4-BE49-F238E27FC236}">
                  <a16:creationId xmlns:a16="http://schemas.microsoft.com/office/drawing/2014/main" xmlns="" id="{D9F94E63-54DD-4639-8B52-E3D2B457533D}"/>
                </a:ext>
              </a:extLst>
            </p:cNvPr>
            <p:cNvSpPr/>
            <p:nvPr/>
          </p:nvSpPr>
          <p:spPr>
            <a:xfrm>
              <a:off x="1194580" y="3262134"/>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4" name="Oval 93">
              <a:extLst>
                <a:ext uri="{FF2B5EF4-FFF2-40B4-BE49-F238E27FC236}">
                  <a16:creationId xmlns:a16="http://schemas.microsoft.com/office/drawing/2014/main" xmlns="" id="{4CE13A0A-0422-4FE4-AF77-B2B95346B683}"/>
                </a:ext>
              </a:extLst>
            </p:cNvPr>
            <p:cNvSpPr/>
            <p:nvPr/>
          </p:nvSpPr>
          <p:spPr>
            <a:xfrm>
              <a:off x="2084824" y="4113895"/>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5" name="Oval 94">
              <a:extLst>
                <a:ext uri="{FF2B5EF4-FFF2-40B4-BE49-F238E27FC236}">
                  <a16:creationId xmlns:a16="http://schemas.microsoft.com/office/drawing/2014/main" xmlns="" id="{88E9CCC4-81D2-44C5-8823-D00A81D05837}"/>
                </a:ext>
              </a:extLst>
            </p:cNvPr>
            <p:cNvSpPr/>
            <p:nvPr/>
          </p:nvSpPr>
          <p:spPr>
            <a:xfrm>
              <a:off x="1193223" y="4113895"/>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6" name="AutoShape 10">
              <a:extLst>
                <a:ext uri="{FF2B5EF4-FFF2-40B4-BE49-F238E27FC236}">
                  <a16:creationId xmlns:a16="http://schemas.microsoft.com/office/drawing/2014/main" xmlns="" id="{BF95036D-7AE1-4D69-9E96-7D39B474F155}"/>
                </a:ext>
              </a:extLst>
            </p:cNvPr>
            <p:cNvSpPr>
              <a:spLocks noChangeArrowheads="1"/>
            </p:cNvSpPr>
            <p:nvPr/>
          </p:nvSpPr>
          <p:spPr bwMode="auto">
            <a:xfrm>
              <a:off x="2635156" y="3122753"/>
              <a:ext cx="1595439" cy="1515467"/>
            </a:xfrm>
            <a:prstGeom prst="rect">
              <a:avLst/>
            </a:prstGeom>
            <a:solidFill>
              <a:srgbClr val="F3F3F3"/>
            </a:solidFill>
            <a:ln w="317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27432" tIns="27432" rIns="27432" bIns="27432" numCol="1" anchor="t" anchorCtr="0" compatLnSpc="1">
              <a:prstTxWarp prst="textNoShape">
                <a:avLst/>
              </a:prstTxWarp>
            </a:bodyPr>
            <a:lstStyle/>
            <a:p>
              <a:pPr defTabSz="685800">
                <a:defRPr/>
              </a:pPr>
              <a:endParaRPr lang="en-GB" sz="1350" dirty="0">
                <a:solidFill>
                  <a:prstClr val="black"/>
                </a:solidFill>
                <a:latin typeface="Calibri" panose="020F0502020204030204"/>
              </a:endParaRPr>
            </a:p>
          </p:txBody>
        </p:sp>
        <p:sp>
          <p:nvSpPr>
            <p:cNvPr id="97" name="Oval 96">
              <a:extLst>
                <a:ext uri="{FF2B5EF4-FFF2-40B4-BE49-F238E27FC236}">
                  <a16:creationId xmlns:a16="http://schemas.microsoft.com/office/drawing/2014/main" xmlns="" id="{6B86BA51-B1F0-446F-B376-8B2197840CA1}"/>
                </a:ext>
              </a:extLst>
            </p:cNvPr>
            <p:cNvSpPr/>
            <p:nvPr/>
          </p:nvSpPr>
          <p:spPr>
            <a:xfrm>
              <a:off x="3680263" y="3254337"/>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8" name="Oval 97">
              <a:extLst>
                <a:ext uri="{FF2B5EF4-FFF2-40B4-BE49-F238E27FC236}">
                  <a16:creationId xmlns:a16="http://schemas.microsoft.com/office/drawing/2014/main" xmlns="" id="{1AFED844-EF49-4C44-8020-3DFB4031D124}"/>
                </a:ext>
              </a:extLst>
            </p:cNvPr>
            <p:cNvSpPr/>
            <p:nvPr/>
          </p:nvSpPr>
          <p:spPr>
            <a:xfrm>
              <a:off x="3215315" y="3669716"/>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99" name="Oval 98">
              <a:extLst>
                <a:ext uri="{FF2B5EF4-FFF2-40B4-BE49-F238E27FC236}">
                  <a16:creationId xmlns:a16="http://schemas.microsoft.com/office/drawing/2014/main" xmlns="" id="{F0B84182-8960-47F0-AEE6-C040B6325C41}"/>
                </a:ext>
              </a:extLst>
            </p:cNvPr>
            <p:cNvSpPr/>
            <p:nvPr/>
          </p:nvSpPr>
          <p:spPr>
            <a:xfrm>
              <a:off x="2790019" y="3262134"/>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0" name="Oval 99">
              <a:extLst>
                <a:ext uri="{FF2B5EF4-FFF2-40B4-BE49-F238E27FC236}">
                  <a16:creationId xmlns:a16="http://schemas.microsoft.com/office/drawing/2014/main" xmlns="" id="{395E9039-2BAB-4B65-9760-98A6A7004A08}"/>
                </a:ext>
              </a:extLst>
            </p:cNvPr>
            <p:cNvSpPr/>
            <p:nvPr/>
          </p:nvSpPr>
          <p:spPr>
            <a:xfrm>
              <a:off x="3680263" y="4113895"/>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101" name="Oval 100">
              <a:extLst>
                <a:ext uri="{FF2B5EF4-FFF2-40B4-BE49-F238E27FC236}">
                  <a16:creationId xmlns:a16="http://schemas.microsoft.com/office/drawing/2014/main" xmlns="" id="{6BAF4522-BD14-4BEF-BC0B-D96D69105307}"/>
                </a:ext>
              </a:extLst>
            </p:cNvPr>
            <p:cNvSpPr/>
            <p:nvPr/>
          </p:nvSpPr>
          <p:spPr>
            <a:xfrm>
              <a:off x="2788662" y="4113895"/>
              <a:ext cx="426653" cy="426867"/>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ln>
                  <a:solidFill>
                    <a:prstClr val="white"/>
                  </a:solidFill>
                </a:ln>
                <a:solidFill>
                  <a:prstClr val="white"/>
                </a:solidFill>
                <a:latin typeface="Calibri" panose="020F0502020204030204"/>
              </a:endParaRPr>
            </a:p>
          </p:txBody>
        </p:sp>
        <p:sp>
          <p:nvSpPr>
            <p:cNvPr id="72" name="Oval 71">
              <a:extLst>
                <a:ext uri="{FF2B5EF4-FFF2-40B4-BE49-F238E27FC236}">
                  <a16:creationId xmlns:a16="http://schemas.microsoft.com/office/drawing/2014/main" xmlns="" id="{DDAD94D8-4856-449E-9329-3A683B31A0B9}"/>
                </a:ext>
              </a:extLst>
            </p:cNvPr>
            <p:cNvSpPr/>
            <p:nvPr/>
          </p:nvSpPr>
          <p:spPr>
            <a:xfrm>
              <a:off x="2060671" y="3262134"/>
              <a:ext cx="426653" cy="426867"/>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73" name="Oval 72">
              <a:extLst>
                <a:ext uri="{FF2B5EF4-FFF2-40B4-BE49-F238E27FC236}">
                  <a16:creationId xmlns:a16="http://schemas.microsoft.com/office/drawing/2014/main" xmlns="" id="{69154E3F-6351-4D58-82E5-B08966783E02}"/>
                </a:ext>
              </a:extLst>
            </p:cNvPr>
            <p:cNvSpPr/>
            <p:nvPr/>
          </p:nvSpPr>
          <p:spPr>
            <a:xfrm>
              <a:off x="1176513" y="3268063"/>
              <a:ext cx="426653" cy="426867"/>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74" name="Oval 73">
              <a:extLst>
                <a:ext uri="{FF2B5EF4-FFF2-40B4-BE49-F238E27FC236}">
                  <a16:creationId xmlns:a16="http://schemas.microsoft.com/office/drawing/2014/main" xmlns="" id="{7E5EADF8-343E-4585-A5BF-8A730BFE64EF}"/>
                </a:ext>
              </a:extLst>
            </p:cNvPr>
            <p:cNvSpPr/>
            <p:nvPr/>
          </p:nvSpPr>
          <p:spPr>
            <a:xfrm>
              <a:off x="2071930" y="4121692"/>
              <a:ext cx="426653" cy="426867"/>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75" name="Oval 74">
              <a:extLst>
                <a:ext uri="{FF2B5EF4-FFF2-40B4-BE49-F238E27FC236}">
                  <a16:creationId xmlns:a16="http://schemas.microsoft.com/office/drawing/2014/main" xmlns="" id="{9978AEB0-1A9A-4068-B28C-2F2E1B853A1E}"/>
                </a:ext>
              </a:extLst>
            </p:cNvPr>
            <p:cNvSpPr/>
            <p:nvPr/>
          </p:nvSpPr>
          <p:spPr>
            <a:xfrm>
              <a:off x="1182145" y="4113894"/>
              <a:ext cx="426653" cy="426867"/>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grpSp>
      <p:pic>
        <p:nvPicPr>
          <p:cNvPr id="76" name="Picture 75">
            <a:extLst>
              <a:ext uri="{FF2B5EF4-FFF2-40B4-BE49-F238E27FC236}">
                <a16:creationId xmlns:a16="http://schemas.microsoft.com/office/drawing/2014/main" xmlns="" id="{BE1AFE19-F093-4C7B-BD26-126F8CE8CC1E}"/>
              </a:ext>
            </a:extLst>
          </p:cNvPr>
          <p:cNvPicPr>
            <a:picLocks noChangeAspect="1"/>
          </p:cNvPicPr>
          <p:nvPr/>
        </p:nvPicPr>
        <p:blipFill>
          <a:blip r:embed="rId2"/>
          <a:stretch>
            <a:fillRect/>
          </a:stretch>
        </p:blipFill>
        <p:spPr>
          <a:xfrm>
            <a:off x="5298407" y="2459351"/>
            <a:ext cx="1650588" cy="1488164"/>
          </a:xfrm>
          <a:prstGeom prst="rect">
            <a:avLst/>
          </a:prstGeom>
        </p:spPr>
      </p:pic>
      <p:sp>
        <p:nvSpPr>
          <p:cNvPr id="77" name="TextBox 76">
            <a:extLst>
              <a:ext uri="{FF2B5EF4-FFF2-40B4-BE49-F238E27FC236}">
                <a16:creationId xmlns:a16="http://schemas.microsoft.com/office/drawing/2014/main" xmlns="" id="{A47D307C-2BF7-4BDC-90AF-A5E5D36FF122}"/>
              </a:ext>
            </a:extLst>
          </p:cNvPr>
          <p:cNvSpPr txBox="1"/>
          <p:nvPr/>
        </p:nvSpPr>
        <p:spPr>
          <a:xfrm>
            <a:off x="5745005" y="2487091"/>
            <a:ext cx="740110"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14</a:t>
            </a:r>
          </a:p>
        </p:txBody>
      </p:sp>
      <p:sp>
        <p:nvSpPr>
          <p:cNvPr id="78" name="TextBox 77">
            <a:extLst>
              <a:ext uri="{FF2B5EF4-FFF2-40B4-BE49-F238E27FC236}">
                <a16:creationId xmlns:a16="http://schemas.microsoft.com/office/drawing/2014/main" xmlns="" id="{3DBFC444-BE56-4047-99EF-EFF34FB8973E}"/>
              </a:ext>
            </a:extLst>
          </p:cNvPr>
          <p:cNvSpPr txBox="1"/>
          <p:nvPr/>
        </p:nvSpPr>
        <p:spPr>
          <a:xfrm>
            <a:off x="6336215" y="3356092"/>
            <a:ext cx="599258"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4</a:t>
            </a:r>
          </a:p>
        </p:txBody>
      </p:sp>
      <p:sp>
        <p:nvSpPr>
          <p:cNvPr id="79" name="TextBox 78">
            <a:extLst>
              <a:ext uri="{FF2B5EF4-FFF2-40B4-BE49-F238E27FC236}">
                <a16:creationId xmlns:a16="http://schemas.microsoft.com/office/drawing/2014/main" xmlns="" id="{7AC28C11-1BE9-4097-BF51-123E6477B060}"/>
              </a:ext>
            </a:extLst>
          </p:cNvPr>
          <p:cNvSpPr txBox="1"/>
          <p:nvPr/>
        </p:nvSpPr>
        <p:spPr>
          <a:xfrm>
            <a:off x="5301458" y="3363311"/>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10</a:t>
            </a:r>
          </a:p>
        </p:txBody>
      </p:sp>
      <p:sp>
        <p:nvSpPr>
          <p:cNvPr id="116" name="TextBox 115">
            <a:extLst>
              <a:ext uri="{FF2B5EF4-FFF2-40B4-BE49-F238E27FC236}">
                <a16:creationId xmlns:a16="http://schemas.microsoft.com/office/drawing/2014/main" xmlns="" id="{EE303055-D4E5-47AE-A9DF-39DB9D6E0E1B}"/>
              </a:ext>
            </a:extLst>
          </p:cNvPr>
          <p:cNvSpPr txBox="1"/>
          <p:nvPr/>
        </p:nvSpPr>
        <p:spPr>
          <a:xfrm>
            <a:off x="2818422" y="4770378"/>
            <a:ext cx="3657444"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a:cs typeface="Century Gothic"/>
              </a:rPr>
              <a:t>_____ can split into _____ and _____ ;</a:t>
            </a:r>
          </a:p>
          <a:p>
            <a:pPr algn="ctr" defTabSz="685800">
              <a:defRPr/>
            </a:pPr>
            <a:r>
              <a:rPr lang="en-GB" sz="1350" dirty="0">
                <a:solidFill>
                  <a:srgbClr val="585858"/>
                </a:solidFill>
                <a:latin typeface="Century Gothic"/>
                <a:cs typeface="Century Gothic"/>
              </a:rPr>
              <a:t>_____ and _____ combine to make _____ .</a:t>
            </a:r>
          </a:p>
        </p:txBody>
      </p:sp>
      <p:sp>
        <p:nvSpPr>
          <p:cNvPr id="117" name="Title 2">
            <a:extLst>
              <a:ext uri="{FF2B5EF4-FFF2-40B4-BE49-F238E27FC236}">
                <a16:creationId xmlns:a16="http://schemas.microsoft.com/office/drawing/2014/main" xmlns="" id="{DB03BD48-62CA-438A-9C81-F8E54A5D841E}"/>
              </a:ext>
            </a:extLst>
          </p:cNvPr>
          <p:cNvSpPr txBox="1">
            <a:spLocks/>
          </p:cNvSpPr>
          <p:nvPr/>
        </p:nvSpPr>
        <p:spPr>
          <a:xfrm>
            <a:off x="450776" y="1180245"/>
            <a:ext cx="8229600" cy="73658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a:lstStyle>
          <a:p>
            <a:pPr defTabSz="685800">
              <a:defRPr/>
            </a:pPr>
            <a:r>
              <a:rPr lang="en-US" sz="2100" b="0" dirty="0"/>
              <a:t>How can you represent this number in the part</a:t>
            </a:r>
            <a:r>
              <a:rPr lang="en-GB" sz="2100" b="0" dirty="0"/>
              <a:t>–</a:t>
            </a:r>
            <a:r>
              <a:rPr lang="en-US" sz="2100" b="0" dirty="0"/>
              <a:t>part</a:t>
            </a:r>
            <a:r>
              <a:rPr lang="en-GB" sz="2100" b="0" dirty="0"/>
              <a:t>–</a:t>
            </a:r>
            <a:r>
              <a:rPr lang="en-US" sz="2100" b="0" dirty="0"/>
              <a:t>whole diagram?</a:t>
            </a:r>
            <a:endParaRPr lang="en-GB" sz="2100" b="0" dirty="0"/>
          </a:p>
        </p:txBody>
      </p:sp>
    </p:spTree>
    <p:extLst>
      <p:ext uri="{BB962C8B-B14F-4D97-AF65-F5344CB8AC3E}">
        <p14:creationId xmlns:p14="http://schemas.microsoft.com/office/powerpoint/2010/main" val="307648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71AD67-2B67-4683-95B5-4BDCB01FB6C8}"/>
              </a:ext>
            </a:extLst>
          </p:cNvPr>
          <p:cNvSpPr>
            <a:spLocks noGrp="1"/>
          </p:cNvSpPr>
          <p:nvPr>
            <p:ph type="title"/>
          </p:nvPr>
        </p:nvSpPr>
        <p:spPr/>
        <p:txBody>
          <a:bodyPr>
            <a:normAutofit/>
          </a:bodyPr>
          <a:lstStyle/>
          <a:p>
            <a:r>
              <a:rPr lang="en-GB" sz="2100" b="0" dirty="0"/>
              <a:t>Find the missing part or the missing whole</a:t>
            </a:r>
          </a:p>
        </p:txBody>
      </p:sp>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4" name="Picture 3">
            <a:extLst>
              <a:ext uri="{FF2B5EF4-FFF2-40B4-BE49-F238E27FC236}">
                <a16:creationId xmlns:a16="http://schemas.microsoft.com/office/drawing/2014/main" xmlns="" id="{2A2C9E55-E156-4EAB-8AAD-C3FFABBFA22C}"/>
              </a:ext>
            </a:extLst>
          </p:cNvPr>
          <p:cNvPicPr>
            <a:picLocks noChangeAspect="1"/>
          </p:cNvPicPr>
          <p:nvPr/>
        </p:nvPicPr>
        <p:blipFill>
          <a:blip r:embed="rId3"/>
          <a:stretch>
            <a:fillRect/>
          </a:stretch>
        </p:blipFill>
        <p:spPr>
          <a:xfrm>
            <a:off x="1444012" y="1723073"/>
            <a:ext cx="1650588" cy="1488164"/>
          </a:xfrm>
          <a:prstGeom prst="rect">
            <a:avLst/>
          </a:prstGeom>
        </p:spPr>
      </p:pic>
      <p:pic>
        <p:nvPicPr>
          <p:cNvPr id="12" name="Picture 11">
            <a:extLst>
              <a:ext uri="{FF2B5EF4-FFF2-40B4-BE49-F238E27FC236}">
                <a16:creationId xmlns:a16="http://schemas.microsoft.com/office/drawing/2014/main" xmlns="" id="{561D451A-C59F-46D7-9CCB-1E615E50A0E1}"/>
              </a:ext>
            </a:extLst>
          </p:cNvPr>
          <p:cNvPicPr>
            <a:picLocks noChangeAspect="1"/>
          </p:cNvPicPr>
          <p:nvPr/>
        </p:nvPicPr>
        <p:blipFill>
          <a:blip r:embed="rId3"/>
          <a:stretch>
            <a:fillRect/>
          </a:stretch>
        </p:blipFill>
        <p:spPr>
          <a:xfrm>
            <a:off x="3746706" y="1723073"/>
            <a:ext cx="1650588" cy="1488164"/>
          </a:xfrm>
          <a:prstGeom prst="rect">
            <a:avLst/>
          </a:prstGeom>
        </p:spPr>
      </p:pic>
      <p:pic>
        <p:nvPicPr>
          <p:cNvPr id="13" name="Picture 12">
            <a:extLst>
              <a:ext uri="{FF2B5EF4-FFF2-40B4-BE49-F238E27FC236}">
                <a16:creationId xmlns:a16="http://schemas.microsoft.com/office/drawing/2014/main" xmlns="" id="{9A32B327-1E0D-4F75-AC5C-A0B7014EBBFE}"/>
              </a:ext>
            </a:extLst>
          </p:cNvPr>
          <p:cNvPicPr>
            <a:picLocks noChangeAspect="1"/>
          </p:cNvPicPr>
          <p:nvPr/>
        </p:nvPicPr>
        <p:blipFill>
          <a:blip r:embed="rId3"/>
          <a:stretch>
            <a:fillRect/>
          </a:stretch>
        </p:blipFill>
        <p:spPr>
          <a:xfrm>
            <a:off x="6049400" y="1723073"/>
            <a:ext cx="1650588" cy="1488164"/>
          </a:xfrm>
          <a:prstGeom prst="rect">
            <a:avLst/>
          </a:prstGeom>
        </p:spPr>
      </p:pic>
      <p:sp>
        <p:nvSpPr>
          <p:cNvPr id="8" name="TextBox 7">
            <a:extLst>
              <a:ext uri="{FF2B5EF4-FFF2-40B4-BE49-F238E27FC236}">
                <a16:creationId xmlns:a16="http://schemas.microsoft.com/office/drawing/2014/main" xmlns="" id="{E7F01E26-E717-4EA8-8CB9-4023A7EB3C67}"/>
              </a:ext>
            </a:extLst>
          </p:cNvPr>
          <p:cNvSpPr txBox="1"/>
          <p:nvPr/>
        </p:nvSpPr>
        <p:spPr>
          <a:xfrm>
            <a:off x="1899858" y="1760060"/>
            <a:ext cx="740110"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14</a:t>
            </a:r>
          </a:p>
        </p:txBody>
      </p:sp>
      <p:sp>
        <p:nvSpPr>
          <p:cNvPr id="16" name="TextBox 15">
            <a:extLst>
              <a:ext uri="{FF2B5EF4-FFF2-40B4-BE49-F238E27FC236}">
                <a16:creationId xmlns:a16="http://schemas.microsoft.com/office/drawing/2014/main" xmlns="" id="{02CFCE56-AC14-4580-AD95-ECF70DE950EF}"/>
              </a:ext>
            </a:extLst>
          </p:cNvPr>
          <p:cNvSpPr txBox="1"/>
          <p:nvPr/>
        </p:nvSpPr>
        <p:spPr>
          <a:xfrm>
            <a:off x="2472571" y="2619814"/>
            <a:ext cx="599258"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4</a:t>
            </a:r>
          </a:p>
        </p:txBody>
      </p:sp>
      <p:sp>
        <p:nvSpPr>
          <p:cNvPr id="18" name="TextBox 17">
            <a:extLst>
              <a:ext uri="{FF2B5EF4-FFF2-40B4-BE49-F238E27FC236}">
                <a16:creationId xmlns:a16="http://schemas.microsoft.com/office/drawing/2014/main" xmlns="" id="{B83C94F9-5EC3-4315-BED0-FDBDC535C82A}"/>
              </a:ext>
            </a:extLst>
          </p:cNvPr>
          <p:cNvSpPr txBox="1"/>
          <p:nvPr/>
        </p:nvSpPr>
        <p:spPr>
          <a:xfrm>
            <a:off x="4785720" y="2616419"/>
            <a:ext cx="599258"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6</a:t>
            </a:r>
          </a:p>
        </p:txBody>
      </p:sp>
      <p:pic>
        <p:nvPicPr>
          <p:cNvPr id="23" name="Picture 22">
            <a:extLst>
              <a:ext uri="{FF2B5EF4-FFF2-40B4-BE49-F238E27FC236}">
                <a16:creationId xmlns:a16="http://schemas.microsoft.com/office/drawing/2014/main" xmlns="" id="{98631E98-7863-495D-B1BD-4F7C742C78B6}"/>
              </a:ext>
            </a:extLst>
          </p:cNvPr>
          <p:cNvPicPr>
            <a:picLocks noChangeAspect="1"/>
          </p:cNvPicPr>
          <p:nvPr/>
        </p:nvPicPr>
        <p:blipFill>
          <a:blip r:embed="rId3"/>
          <a:stretch>
            <a:fillRect/>
          </a:stretch>
        </p:blipFill>
        <p:spPr>
          <a:xfrm>
            <a:off x="1462057" y="3525122"/>
            <a:ext cx="1650588" cy="1488164"/>
          </a:xfrm>
          <a:prstGeom prst="rect">
            <a:avLst/>
          </a:prstGeom>
        </p:spPr>
      </p:pic>
      <p:pic>
        <p:nvPicPr>
          <p:cNvPr id="24" name="Picture 23">
            <a:extLst>
              <a:ext uri="{FF2B5EF4-FFF2-40B4-BE49-F238E27FC236}">
                <a16:creationId xmlns:a16="http://schemas.microsoft.com/office/drawing/2014/main" xmlns="" id="{0EE9E783-D9B6-497D-93FE-A26B5406D5F2}"/>
              </a:ext>
            </a:extLst>
          </p:cNvPr>
          <p:cNvPicPr>
            <a:picLocks noChangeAspect="1"/>
          </p:cNvPicPr>
          <p:nvPr/>
        </p:nvPicPr>
        <p:blipFill>
          <a:blip r:embed="rId3"/>
          <a:stretch>
            <a:fillRect/>
          </a:stretch>
        </p:blipFill>
        <p:spPr>
          <a:xfrm>
            <a:off x="3764751" y="3525122"/>
            <a:ext cx="1650588" cy="1488164"/>
          </a:xfrm>
          <a:prstGeom prst="rect">
            <a:avLst/>
          </a:prstGeom>
        </p:spPr>
      </p:pic>
      <p:pic>
        <p:nvPicPr>
          <p:cNvPr id="25" name="Picture 24">
            <a:extLst>
              <a:ext uri="{FF2B5EF4-FFF2-40B4-BE49-F238E27FC236}">
                <a16:creationId xmlns:a16="http://schemas.microsoft.com/office/drawing/2014/main" xmlns="" id="{FC745EA1-C0F1-4F8F-958A-BB6C51F80240}"/>
              </a:ext>
            </a:extLst>
          </p:cNvPr>
          <p:cNvPicPr>
            <a:picLocks noChangeAspect="1"/>
          </p:cNvPicPr>
          <p:nvPr/>
        </p:nvPicPr>
        <p:blipFill>
          <a:blip r:embed="rId3"/>
          <a:stretch>
            <a:fillRect/>
          </a:stretch>
        </p:blipFill>
        <p:spPr>
          <a:xfrm>
            <a:off x="6067445" y="3525122"/>
            <a:ext cx="1650588" cy="1488164"/>
          </a:xfrm>
          <a:prstGeom prst="rect">
            <a:avLst/>
          </a:prstGeom>
        </p:spPr>
      </p:pic>
      <p:sp>
        <p:nvSpPr>
          <p:cNvPr id="32" name="TextBox 31">
            <a:extLst>
              <a:ext uri="{FF2B5EF4-FFF2-40B4-BE49-F238E27FC236}">
                <a16:creationId xmlns:a16="http://schemas.microsoft.com/office/drawing/2014/main" xmlns="" id="{A60398CB-DABD-4AA8-ACA1-D4FF144F33F1}"/>
              </a:ext>
            </a:extLst>
          </p:cNvPr>
          <p:cNvSpPr txBox="1"/>
          <p:nvPr/>
        </p:nvSpPr>
        <p:spPr>
          <a:xfrm>
            <a:off x="4812024" y="4424123"/>
            <a:ext cx="599258"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7</a:t>
            </a:r>
          </a:p>
        </p:txBody>
      </p:sp>
      <p:sp>
        <p:nvSpPr>
          <p:cNvPr id="33" name="TextBox 32">
            <a:extLst>
              <a:ext uri="{FF2B5EF4-FFF2-40B4-BE49-F238E27FC236}">
                <a16:creationId xmlns:a16="http://schemas.microsoft.com/office/drawing/2014/main" xmlns="" id="{5898BFF8-1906-4FA6-B84A-403B3D77838B}"/>
              </a:ext>
            </a:extLst>
          </p:cNvPr>
          <p:cNvSpPr txBox="1"/>
          <p:nvPr/>
        </p:nvSpPr>
        <p:spPr>
          <a:xfrm>
            <a:off x="1471040" y="4427684"/>
            <a:ext cx="599258"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3</a:t>
            </a:r>
          </a:p>
        </p:txBody>
      </p:sp>
      <p:sp>
        <p:nvSpPr>
          <p:cNvPr id="34" name="TextBox 33">
            <a:extLst>
              <a:ext uri="{FF2B5EF4-FFF2-40B4-BE49-F238E27FC236}">
                <a16:creationId xmlns:a16="http://schemas.microsoft.com/office/drawing/2014/main" xmlns="" id="{BFEC5047-C586-4C2B-AFE5-04E12814F66F}"/>
              </a:ext>
            </a:extLst>
          </p:cNvPr>
          <p:cNvSpPr txBox="1"/>
          <p:nvPr/>
        </p:nvSpPr>
        <p:spPr>
          <a:xfrm>
            <a:off x="7096092" y="4428728"/>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10</a:t>
            </a:r>
          </a:p>
        </p:txBody>
      </p:sp>
      <p:sp>
        <p:nvSpPr>
          <p:cNvPr id="35" name="TextBox 34">
            <a:extLst>
              <a:ext uri="{FF2B5EF4-FFF2-40B4-BE49-F238E27FC236}">
                <a16:creationId xmlns:a16="http://schemas.microsoft.com/office/drawing/2014/main" xmlns="" id="{4493519A-555E-487A-A139-DF809CE5C067}"/>
              </a:ext>
            </a:extLst>
          </p:cNvPr>
          <p:cNvSpPr txBox="1"/>
          <p:nvPr/>
        </p:nvSpPr>
        <p:spPr>
          <a:xfrm>
            <a:off x="4195521" y="1761273"/>
            <a:ext cx="740110"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16</a:t>
            </a:r>
          </a:p>
        </p:txBody>
      </p:sp>
      <p:sp>
        <p:nvSpPr>
          <p:cNvPr id="36" name="TextBox 35">
            <a:extLst>
              <a:ext uri="{FF2B5EF4-FFF2-40B4-BE49-F238E27FC236}">
                <a16:creationId xmlns:a16="http://schemas.microsoft.com/office/drawing/2014/main" xmlns="" id="{42D47A64-1CB1-404C-91B7-FBB813E84BAF}"/>
              </a:ext>
            </a:extLst>
          </p:cNvPr>
          <p:cNvSpPr txBox="1"/>
          <p:nvPr/>
        </p:nvSpPr>
        <p:spPr>
          <a:xfrm>
            <a:off x="1437814" y="2627033"/>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10</a:t>
            </a:r>
          </a:p>
        </p:txBody>
      </p:sp>
      <p:sp>
        <p:nvSpPr>
          <p:cNvPr id="37" name="TextBox 36">
            <a:extLst>
              <a:ext uri="{FF2B5EF4-FFF2-40B4-BE49-F238E27FC236}">
                <a16:creationId xmlns:a16="http://schemas.microsoft.com/office/drawing/2014/main" xmlns="" id="{2B666222-E4FF-45E4-A062-F34F164470DE}"/>
              </a:ext>
            </a:extLst>
          </p:cNvPr>
          <p:cNvSpPr txBox="1"/>
          <p:nvPr/>
        </p:nvSpPr>
        <p:spPr>
          <a:xfrm>
            <a:off x="3752887" y="2633746"/>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10</a:t>
            </a:r>
          </a:p>
        </p:txBody>
      </p:sp>
      <p:sp>
        <p:nvSpPr>
          <p:cNvPr id="38" name="TextBox 37">
            <a:extLst>
              <a:ext uri="{FF2B5EF4-FFF2-40B4-BE49-F238E27FC236}">
                <a16:creationId xmlns:a16="http://schemas.microsoft.com/office/drawing/2014/main" xmlns="" id="{9A5296EC-24BE-4F76-9400-7EB986E8BCE2}"/>
              </a:ext>
            </a:extLst>
          </p:cNvPr>
          <p:cNvSpPr txBox="1"/>
          <p:nvPr/>
        </p:nvSpPr>
        <p:spPr>
          <a:xfrm>
            <a:off x="6568122" y="1770015"/>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12</a:t>
            </a:r>
          </a:p>
        </p:txBody>
      </p:sp>
      <p:sp>
        <p:nvSpPr>
          <p:cNvPr id="39" name="TextBox 38">
            <a:extLst>
              <a:ext uri="{FF2B5EF4-FFF2-40B4-BE49-F238E27FC236}">
                <a16:creationId xmlns:a16="http://schemas.microsoft.com/office/drawing/2014/main" xmlns="" id="{2FF08959-C303-43D4-A0A4-C169C1058129}"/>
              </a:ext>
            </a:extLst>
          </p:cNvPr>
          <p:cNvSpPr txBox="1"/>
          <p:nvPr/>
        </p:nvSpPr>
        <p:spPr>
          <a:xfrm>
            <a:off x="7077595" y="2631395"/>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10</a:t>
            </a:r>
          </a:p>
        </p:txBody>
      </p:sp>
      <p:sp>
        <p:nvSpPr>
          <p:cNvPr id="40" name="TextBox 39">
            <a:extLst>
              <a:ext uri="{FF2B5EF4-FFF2-40B4-BE49-F238E27FC236}">
                <a16:creationId xmlns:a16="http://schemas.microsoft.com/office/drawing/2014/main" xmlns="" id="{E1529B2E-1967-4EE6-A58F-94BA2D763904}"/>
              </a:ext>
            </a:extLst>
          </p:cNvPr>
          <p:cNvSpPr txBox="1"/>
          <p:nvPr/>
        </p:nvSpPr>
        <p:spPr>
          <a:xfrm>
            <a:off x="6056403" y="2623586"/>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2</a:t>
            </a:r>
          </a:p>
        </p:txBody>
      </p:sp>
      <p:sp>
        <p:nvSpPr>
          <p:cNvPr id="41" name="TextBox 40">
            <a:extLst>
              <a:ext uri="{FF2B5EF4-FFF2-40B4-BE49-F238E27FC236}">
                <a16:creationId xmlns:a16="http://schemas.microsoft.com/office/drawing/2014/main" xmlns="" id="{6D648CD9-5A82-469A-8770-706F1F000524}"/>
              </a:ext>
            </a:extLst>
          </p:cNvPr>
          <p:cNvSpPr txBox="1"/>
          <p:nvPr/>
        </p:nvSpPr>
        <p:spPr>
          <a:xfrm>
            <a:off x="1971982" y="3567138"/>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13</a:t>
            </a:r>
          </a:p>
        </p:txBody>
      </p:sp>
      <p:sp>
        <p:nvSpPr>
          <p:cNvPr id="42" name="TextBox 41">
            <a:extLst>
              <a:ext uri="{FF2B5EF4-FFF2-40B4-BE49-F238E27FC236}">
                <a16:creationId xmlns:a16="http://schemas.microsoft.com/office/drawing/2014/main" xmlns="" id="{6F0FD1CC-95A6-42DF-B8BF-D3748C2A526D}"/>
              </a:ext>
            </a:extLst>
          </p:cNvPr>
          <p:cNvSpPr txBox="1"/>
          <p:nvPr/>
        </p:nvSpPr>
        <p:spPr>
          <a:xfrm>
            <a:off x="2485082" y="4429031"/>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10</a:t>
            </a:r>
          </a:p>
        </p:txBody>
      </p:sp>
      <p:sp>
        <p:nvSpPr>
          <p:cNvPr id="43" name="TextBox 42">
            <a:extLst>
              <a:ext uri="{FF2B5EF4-FFF2-40B4-BE49-F238E27FC236}">
                <a16:creationId xmlns:a16="http://schemas.microsoft.com/office/drawing/2014/main" xmlns="" id="{63609EA8-F9AF-4851-AA52-D84888D9D240}"/>
              </a:ext>
            </a:extLst>
          </p:cNvPr>
          <p:cNvSpPr txBox="1"/>
          <p:nvPr/>
        </p:nvSpPr>
        <p:spPr>
          <a:xfrm>
            <a:off x="3710537" y="4429031"/>
            <a:ext cx="718793"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10</a:t>
            </a:r>
          </a:p>
        </p:txBody>
      </p:sp>
      <p:sp>
        <p:nvSpPr>
          <p:cNvPr id="44" name="TextBox 43">
            <a:extLst>
              <a:ext uri="{FF2B5EF4-FFF2-40B4-BE49-F238E27FC236}">
                <a16:creationId xmlns:a16="http://schemas.microsoft.com/office/drawing/2014/main" xmlns="" id="{ED2A2208-ED4F-40FD-9525-6AA80599A07A}"/>
              </a:ext>
            </a:extLst>
          </p:cNvPr>
          <p:cNvSpPr txBox="1"/>
          <p:nvPr/>
        </p:nvSpPr>
        <p:spPr>
          <a:xfrm>
            <a:off x="4279218" y="3563551"/>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17</a:t>
            </a:r>
          </a:p>
        </p:txBody>
      </p:sp>
      <p:sp>
        <p:nvSpPr>
          <p:cNvPr id="45" name="TextBox 44">
            <a:extLst>
              <a:ext uri="{FF2B5EF4-FFF2-40B4-BE49-F238E27FC236}">
                <a16:creationId xmlns:a16="http://schemas.microsoft.com/office/drawing/2014/main" xmlns="" id="{AA9B4D68-B8E1-41C5-A15C-4E69D2C0C448}"/>
              </a:ext>
            </a:extLst>
          </p:cNvPr>
          <p:cNvSpPr txBox="1"/>
          <p:nvPr/>
        </p:nvSpPr>
        <p:spPr>
          <a:xfrm>
            <a:off x="6079026" y="4434645"/>
            <a:ext cx="599258"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5</a:t>
            </a:r>
          </a:p>
        </p:txBody>
      </p:sp>
      <p:sp>
        <p:nvSpPr>
          <p:cNvPr id="46" name="TextBox 45">
            <a:extLst>
              <a:ext uri="{FF2B5EF4-FFF2-40B4-BE49-F238E27FC236}">
                <a16:creationId xmlns:a16="http://schemas.microsoft.com/office/drawing/2014/main" xmlns="" id="{74C1D926-23E2-4F0C-AAE8-70A37E9F3F20}"/>
              </a:ext>
            </a:extLst>
          </p:cNvPr>
          <p:cNvSpPr txBox="1"/>
          <p:nvPr/>
        </p:nvSpPr>
        <p:spPr>
          <a:xfrm>
            <a:off x="6586537" y="3564852"/>
            <a:ext cx="613145" cy="553998"/>
          </a:xfrm>
          <a:prstGeom prst="rect">
            <a:avLst/>
          </a:prstGeom>
          <a:noFill/>
        </p:spPr>
        <p:txBody>
          <a:bodyPr wrap="square" rtlCol="0">
            <a:spAutoFit/>
          </a:bodyPr>
          <a:lstStyle/>
          <a:p>
            <a:pPr algn="ctr" defTabSz="685800">
              <a:defRPr/>
            </a:pPr>
            <a:r>
              <a:rPr lang="en-GB" sz="3000" dirty="0">
                <a:solidFill>
                  <a:srgbClr val="585858"/>
                </a:solidFill>
                <a:latin typeface="Century Gothic" panose="020B0502020202020204" pitchFamily="34" charset="0"/>
              </a:rPr>
              <a:t>15</a:t>
            </a:r>
          </a:p>
        </p:txBody>
      </p:sp>
      <p:sp>
        <p:nvSpPr>
          <p:cNvPr id="29" name="TextBox 28">
            <a:extLst>
              <a:ext uri="{FF2B5EF4-FFF2-40B4-BE49-F238E27FC236}">
                <a16:creationId xmlns:a16="http://schemas.microsoft.com/office/drawing/2014/main" xmlns="" id="{EE303055-D4E5-47AE-A9DF-39DB9D6E0E1B}"/>
              </a:ext>
            </a:extLst>
          </p:cNvPr>
          <p:cNvSpPr txBox="1"/>
          <p:nvPr/>
        </p:nvSpPr>
        <p:spPr>
          <a:xfrm>
            <a:off x="2818422" y="5160758"/>
            <a:ext cx="3657444"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a:cs typeface="Century Gothic"/>
              </a:rPr>
              <a:t>_____ can split into _____ and _____ ;</a:t>
            </a:r>
          </a:p>
          <a:p>
            <a:pPr algn="ctr" defTabSz="685800">
              <a:defRPr/>
            </a:pPr>
            <a:r>
              <a:rPr lang="en-GB" sz="1350" dirty="0">
                <a:solidFill>
                  <a:srgbClr val="585858"/>
                </a:solidFill>
                <a:latin typeface="Century Gothic"/>
                <a:cs typeface="Century Gothic"/>
              </a:rPr>
              <a:t>_____ and _____ combine to make _____ .</a:t>
            </a:r>
          </a:p>
        </p:txBody>
      </p:sp>
    </p:spTree>
    <p:extLst>
      <p:ext uri="{BB962C8B-B14F-4D97-AF65-F5344CB8AC3E}">
        <p14:creationId xmlns:p14="http://schemas.microsoft.com/office/powerpoint/2010/main" val="368038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5" grpId="0"/>
      <p:bldP spid="39" grpId="0"/>
      <p:bldP spid="41"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cxnSp>
        <p:nvCxnSpPr>
          <p:cNvPr id="31" name="Straight Connector 30">
            <a:extLst>
              <a:ext uri="{FF2B5EF4-FFF2-40B4-BE49-F238E27FC236}">
                <a16:creationId xmlns:a16="http://schemas.microsoft.com/office/drawing/2014/main" xmlns="" id="{BF0C06CC-3C4A-A117-F873-A9D72738DD18}"/>
              </a:ext>
            </a:extLst>
          </p:cNvPr>
          <p:cNvCxnSpPr>
            <a:cxnSpLocks/>
          </p:cNvCxnSpPr>
          <p:nvPr/>
        </p:nvCxnSpPr>
        <p:spPr>
          <a:xfrm>
            <a:off x="450776" y="3018494"/>
            <a:ext cx="788535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9EC5B74A-1188-FDDD-A18E-134C842013D2}"/>
              </a:ext>
            </a:extLst>
          </p:cNvPr>
          <p:cNvCxnSpPr>
            <a:cxnSpLocks/>
          </p:cNvCxnSpPr>
          <p:nvPr/>
        </p:nvCxnSpPr>
        <p:spPr>
          <a:xfrm>
            <a:off x="450776" y="3753777"/>
            <a:ext cx="7897482" cy="0"/>
          </a:xfrm>
          <a:prstGeom prst="line">
            <a:avLst/>
          </a:prstGeom>
          <a:ln w="38100"/>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xmlns="" id="{30B4B6DC-9878-D888-FFE6-E7AEE42F3933}"/>
              </a:ext>
            </a:extLst>
          </p:cNvPr>
          <p:cNvSpPr/>
          <p:nvPr/>
        </p:nvSpPr>
        <p:spPr>
          <a:xfrm>
            <a:off x="530051" y="2794205"/>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33" name="Oval 32">
            <a:extLst>
              <a:ext uri="{FF2B5EF4-FFF2-40B4-BE49-F238E27FC236}">
                <a16:creationId xmlns:a16="http://schemas.microsoft.com/office/drawing/2014/main" xmlns="" id="{24A3176B-2FCF-4569-9277-083EFD4CEA2F}"/>
              </a:ext>
            </a:extLst>
          </p:cNvPr>
          <p:cNvSpPr/>
          <p:nvPr/>
        </p:nvSpPr>
        <p:spPr>
          <a:xfrm>
            <a:off x="1010130" y="2794199"/>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34" name="Oval 33">
            <a:extLst>
              <a:ext uri="{FF2B5EF4-FFF2-40B4-BE49-F238E27FC236}">
                <a16:creationId xmlns:a16="http://schemas.microsoft.com/office/drawing/2014/main" xmlns="" id="{6D9AEF06-A6EC-A362-F459-5CB956B90378}"/>
              </a:ext>
            </a:extLst>
          </p:cNvPr>
          <p:cNvSpPr/>
          <p:nvPr/>
        </p:nvSpPr>
        <p:spPr>
          <a:xfrm>
            <a:off x="1492658" y="2792723"/>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35" name="Oval 34">
            <a:extLst>
              <a:ext uri="{FF2B5EF4-FFF2-40B4-BE49-F238E27FC236}">
                <a16:creationId xmlns:a16="http://schemas.microsoft.com/office/drawing/2014/main" xmlns="" id="{C65ED446-933A-A726-C557-2FBAEE0F1D37}"/>
              </a:ext>
            </a:extLst>
          </p:cNvPr>
          <p:cNvSpPr/>
          <p:nvPr/>
        </p:nvSpPr>
        <p:spPr>
          <a:xfrm>
            <a:off x="1980080" y="2792722"/>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36" name="Oval 35">
            <a:extLst>
              <a:ext uri="{FF2B5EF4-FFF2-40B4-BE49-F238E27FC236}">
                <a16:creationId xmlns:a16="http://schemas.microsoft.com/office/drawing/2014/main" xmlns="" id="{C6A60A1F-4AFA-8ED9-1139-0AE97C4C558C}"/>
              </a:ext>
            </a:extLst>
          </p:cNvPr>
          <p:cNvSpPr/>
          <p:nvPr/>
        </p:nvSpPr>
        <p:spPr>
          <a:xfrm>
            <a:off x="2455265" y="2792722"/>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37" name="Oval 36">
            <a:extLst>
              <a:ext uri="{FF2B5EF4-FFF2-40B4-BE49-F238E27FC236}">
                <a16:creationId xmlns:a16="http://schemas.microsoft.com/office/drawing/2014/main" xmlns="" id="{98E82439-C848-BE93-3778-74D4BAB1F3A6}"/>
              </a:ext>
            </a:extLst>
          </p:cNvPr>
          <p:cNvSpPr/>
          <p:nvPr/>
        </p:nvSpPr>
        <p:spPr>
          <a:xfrm>
            <a:off x="2951051" y="2792675"/>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38" name="Oval 37">
            <a:extLst>
              <a:ext uri="{FF2B5EF4-FFF2-40B4-BE49-F238E27FC236}">
                <a16:creationId xmlns:a16="http://schemas.microsoft.com/office/drawing/2014/main" xmlns="" id="{56DE5A2D-E24B-18A7-0659-4ACE4F57BF12}"/>
              </a:ext>
            </a:extLst>
          </p:cNvPr>
          <p:cNvSpPr/>
          <p:nvPr/>
        </p:nvSpPr>
        <p:spPr>
          <a:xfrm>
            <a:off x="3440880" y="2792675"/>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39" name="Oval 38">
            <a:extLst>
              <a:ext uri="{FF2B5EF4-FFF2-40B4-BE49-F238E27FC236}">
                <a16:creationId xmlns:a16="http://schemas.microsoft.com/office/drawing/2014/main" xmlns="" id="{86A6A6F3-6A04-8470-0DDA-77B4BDA0A18B}"/>
              </a:ext>
            </a:extLst>
          </p:cNvPr>
          <p:cNvSpPr/>
          <p:nvPr/>
        </p:nvSpPr>
        <p:spPr>
          <a:xfrm>
            <a:off x="3925377" y="2794202"/>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0" name="Oval 39">
            <a:extLst>
              <a:ext uri="{FF2B5EF4-FFF2-40B4-BE49-F238E27FC236}">
                <a16:creationId xmlns:a16="http://schemas.microsoft.com/office/drawing/2014/main" xmlns="" id="{79FD8994-2F6C-DEDF-C82E-1FA280EA9597}"/>
              </a:ext>
            </a:extLst>
          </p:cNvPr>
          <p:cNvSpPr/>
          <p:nvPr/>
        </p:nvSpPr>
        <p:spPr>
          <a:xfrm>
            <a:off x="4410362" y="2794201"/>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1" name="Oval 40">
            <a:extLst>
              <a:ext uri="{FF2B5EF4-FFF2-40B4-BE49-F238E27FC236}">
                <a16:creationId xmlns:a16="http://schemas.microsoft.com/office/drawing/2014/main" xmlns="" id="{2E675ABB-90D6-7791-A021-B8BE3D4DCFAB}"/>
              </a:ext>
            </a:extLst>
          </p:cNvPr>
          <p:cNvSpPr/>
          <p:nvPr/>
        </p:nvSpPr>
        <p:spPr>
          <a:xfrm>
            <a:off x="4895356" y="2794199"/>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3" name="Oval 42">
            <a:extLst>
              <a:ext uri="{FF2B5EF4-FFF2-40B4-BE49-F238E27FC236}">
                <a16:creationId xmlns:a16="http://schemas.microsoft.com/office/drawing/2014/main" xmlns="" id="{80F23D7D-3E1F-6714-33BB-3EAC47396CD1}"/>
              </a:ext>
            </a:extLst>
          </p:cNvPr>
          <p:cNvSpPr/>
          <p:nvPr/>
        </p:nvSpPr>
        <p:spPr>
          <a:xfrm>
            <a:off x="540823" y="3525119"/>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4" name="Oval 43">
            <a:extLst>
              <a:ext uri="{FF2B5EF4-FFF2-40B4-BE49-F238E27FC236}">
                <a16:creationId xmlns:a16="http://schemas.microsoft.com/office/drawing/2014/main" xmlns="" id="{7036A076-3FC0-B605-8FD6-66F984C1FC70}"/>
              </a:ext>
            </a:extLst>
          </p:cNvPr>
          <p:cNvSpPr/>
          <p:nvPr/>
        </p:nvSpPr>
        <p:spPr>
          <a:xfrm>
            <a:off x="1020901" y="3525114"/>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5" name="Oval 44">
            <a:extLst>
              <a:ext uri="{FF2B5EF4-FFF2-40B4-BE49-F238E27FC236}">
                <a16:creationId xmlns:a16="http://schemas.microsoft.com/office/drawing/2014/main" xmlns="" id="{72707BA3-AB68-7713-E5C7-BCC2BDEE56D0}"/>
              </a:ext>
            </a:extLst>
          </p:cNvPr>
          <p:cNvSpPr/>
          <p:nvPr/>
        </p:nvSpPr>
        <p:spPr>
          <a:xfrm>
            <a:off x="1503429" y="3523637"/>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6" name="Oval 45">
            <a:extLst>
              <a:ext uri="{FF2B5EF4-FFF2-40B4-BE49-F238E27FC236}">
                <a16:creationId xmlns:a16="http://schemas.microsoft.com/office/drawing/2014/main" xmlns="" id="{055B8CC0-1D9C-0C69-57A9-31CB76C3670C}"/>
              </a:ext>
            </a:extLst>
          </p:cNvPr>
          <p:cNvSpPr/>
          <p:nvPr/>
        </p:nvSpPr>
        <p:spPr>
          <a:xfrm>
            <a:off x="1990851" y="3523637"/>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7" name="Oval 46">
            <a:extLst>
              <a:ext uri="{FF2B5EF4-FFF2-40B4-BE49-F238E27FC236}">
                <a16:creationId xmlns:a16="http://schemas.microsoft.com/office/drawing/2014/main" xmlns="" id="{F75FF266-E909-AA4C-B373-E80CAAD51520}"/>
              </a:ext>
            </a:extLst>
          </p:cNvPr>
          <p:cNvSpPr/>
          <p:nvPr/>
        </p:nvSpPr>
        <p:spPr>
          <a:xfrm>
            <a:off x="2466036" y="3523637"/>
            <a:ext cx="479058" cy="45245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8" name="Oval 47">
            <a:extLst>
              <a:ext uri="{FF2B5EF4-FFF2-40B4-BE49-F238E27FC236}">
                <a16:creationId xmlns:a16="http://schemas.microsoft.com/office/drawing/2014/main" xmlns="" id="{E50F6953-AFE3-9934-E2B3-0E010A57D964}"/>
              </a:ext>
            </a:extLst>
          </p:cNvPr>
          <p:cNvSpPr/>
          <p:nvPr/>
        </p:nvSpPr>
        <p:spPr>
          <a:xfrm>
            <a:off x="5847214" y="3523589"/>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49" name="Oval 48">
            <a:extLst>
              <a:ext uri="{FF2B5EF4-FFF2-40B4-BE49-F238E27FC236}">
                <a16:creationId xmlns:a16="http://schemas.microsoft.com/office/drawing/2014/main" xmlns="" id="{FD02662D-271E-5F7A-F0C2-C1D3A6144FD3}"/>
              </a:ext>
            </a:extLst>
          </p:cNvPr>
          <p:cNvSpPr/>
          <p:nvPr/>
        </p:nvSpPr>
        <p:spPr>
          <a:xfrm>
            <a:off x="6337043" y="3523589"/>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50" name="Oval 49">
            <a:extLst>
              <a:ext uri="{FF2B5EF4-FFF2-40B4-BE49-F238E27FC236}">
                <a16:creationId xmlns:a16="http://schemas.microsoft.com/office/drawing/2014/main" xmlns="" id="{0C968483-736D-D563-AD35-9D4B3DC403E8}"/>
              </a:ext>
            </a:extLst>
          </p:cNvPr>
          <p:cNvSpPr/>
          <p:nvPr/>
        </p:nvSpPr>
        <p:spPr>
          <a:xfrm>
            <a:off x="6821540" y="3525116"/>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51" name="Oval 50">
            <a:extLst>
              <a:ext uri="{FF2B5EF4-FFF2-40B4-BE49-F238E27FC236}">
                <a16:creationId xmlns:a16="http://schemas.microsoft.com/office/drawing/2014/main" xmlns="" id="{BEFFF52D-C312-CDA7-93B0-881151CC5BAE}"/>
              </a:ext>
            </a:extLst>
          </p:cNvPr>
          <p:cNvSpPr/>
          <p:nvPr/>
        </p:nvSpPr>
        <p:spPr>
          <a:xfrm>
            <a:off x="7306526" y="3525116"/>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52" name="Oval 51">
            <a:extLst>
              <a:ext uri="{FF2B5EF4-FFF2-40B4-BE49-F238E27FC236}">
                <a16:creationId xmlns:a16="http://schemas.microsoft.com/office/drawing/2014/main" xmlns="" id="{829630F6-DD55-814B-31B1-C3EC028DEA93}"/>
              </a:ext>
            </a:extLst>
          </p:cNvPr>
          <p:cNvSpPr/>
          <p:nvPr/>
        </p:nvSpPr>
        <p:spPr>
          <a:xfrm>
            <a:off x="7800033" y="3528314"/>
            <a:ext cx="479058" cy="45245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26" name="Rectangle: Rounded Corners 25">
            <a:extLst>
              <a:ext uri="{FF2B5EF4-FFF2-40B4-BE49-F238E27FC236}">
                <a16:creationId xmlns:a16="http://schemas.microsoft.com/office/drawing/2014/main" xmlns="" id="{2D95A959-AC4A-9F59-CA6E-F7A198D5255A}"/>
              </a:ext>
            </a:extLst>
          </p:cNvPr>
          <p:cNvSpPr/>
          <p:nvPr/>
        </p:nvSpPr>
        <p:spPr>
          <a:xfrm>
            <a:off x="5606112" y="3429000"/>
            <a:ext cx="2672979" cy="639572"/>
          </a:xfrm>
          <a:prstGeom prst="roundRect">
            <a:avLst/>
          </a:prstGeom>
          <a:solidFill>
            <a:schemeClr val="accent3">
              <a:lumMod val="75000"/>
            </a:scheme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29" name="Title 2">
            <a:extLst>
              <a:ext uri="{FF2B5EF4-FFF2-40B4-BE49-F238E27FC236}">
                <a16:creationId xmlns:a16="http://schemas.microsoft.com/office/drawing/2014/main" xmlns="" id="{5CF3BE10-8CD9-136A-88A4-8E7973E1CD77}"/>
              </a:ext>
            </a:extLst>
          </p:cNvPr>
          <p:cNvSpPr>
            <a:spLocks noGrp="1"/>
          </p:cNvSpPr>
          <p:nvPr>
            <p:ph type="title"/>
          </p:nvPr>
        </p:nvSpPr>
        <p:spPr>
          <a:xfrm>
            <a:off x="382109" y="1170223"/>
            <a:ext cx="8379782" cy="736588"/>
          </a:xfrm>
        </p:spPr>
        <p:txBody>
          <a:bodyPr>
            <a:normAutofit/>
          </a:bodyPr>
          <a:lstStyle/>
          <a:p>
            <a:r>
              <a:rPr lang="en-US" sz="2100" b="0" dirty="0"/>
              <a:t>How many beads are hidden? How do you know?</a:t>
            </a:r>
            <a:endParaRPr lang="en-GB" sz="2100" b="0" dirty="0"/>
          </a:p>
        </p:txBody>
      </p:sp>
      <p:sp>
        <p:nvSpPr>
          <p:cNvPr id="53" name="TextBox 52">
            <a:extLst>
              <a:ext uri="{FF2B5EF4-FFF2-40B4-BE49-F238E27FC236}">
                <a16:creationId xmlns:a16="http://schemas.microsoft.com/office/drawing/2014/main" xmlns="" id="{527ADBFC-B18B-A18E-B90C-07A3E322025B}"/>
              </a:ext>
            </a:extLst>
          </p:cNvPr>
          <p:cNvSpPr txBox="1"/>
          <p:nvPr/>
        </p:nvSpPr>
        <p:spPr>
          <a:xfrm>
            <a:off x="2876676" y="4823936"/>
            <a:ext cx="3668980"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panose="020B0502020202020204" pitchFamily="34" charset="0"/>
              </a:rPr>
              <a:t>_____ needs _____ to make 10; </a:t>
            </a:r>
          </a:p>
          <a:p>
            <a:pPr algn="ctr" defTabSz="685800">
              <a:defRPr/>
            </a:pPr>
            <a:r>
              <a:rPr lang="en-GB" sz="1350" dirty="0">
                <a:solidFill>
                  <a:srgbClr val="585858"/>
                </a:solidFill>
                <a:latin typeface="Century Gothic" panose="020B0502020202020204" pitchFamily="34" charset="0"/>
              </a:rPr>
              <a:t>so, _____ needs _____ to make 20.</a:t>
            </a:r>
          </a:p>
        </p:txBody>
      </p:sp>
      <p:sp>
        <p:nvSpPr>
          <p:cNvPr id="28" name="Rectangle 8">
            <a:extLst>
              <a:ext uri="{FF2B5EF4-FFF2-40B4-BE49-F238E27FC236}">
                <a16:creationId xmlns:a16="http://schemas.microsoft.com/office/drawing/2014/main" xmlns="" id="{CE8FE2BE-2365-50FC-2502-4A2A7598F3A5}"/>
              </a:ext>
            </a:extLst>
          </p:cNvPr>
          <p:cNvSpPr txBox="1">
            <a:spLocks noChangeArrowheads="1"/>
          </p:cNvSpPr>
          <p:nvPr/>
        </p:nvSpPr>
        <p:spPr>
          <a:xfrm>
            <a:off x="95449" y="5726907"/>
            <a:ext cx="2057400" cy="1810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20000"/>
              </a:spcBef>
              <a:spcAft>
                <a:spcPct val="0"/>
              </a:spcAft>
              <a:buClr>
                <a:srgbClr val="00628C"/>
              </a:buClr>
              <a:defRPr/>
            </a:pPr>
            <a:r>
              <a:rPr lang="en-GB" altLang="en-US" sz="900" i="1" dirty="0">
                <a:solidFill>
                  <a:srgbClr val="585858">
                    <a:tint val="75000"/>
                  </a:srgbClr>
                </a:solidFill>
                <a:latin typeface="Century Gothic" panose="020B0502020202020204" pitchFamily="34" charset="0"/>
              </a:rPr>
              <a:t>Version 2 (2022)</a:t>
            </a:r>
          </a:p>
        </p:txBody>
      </p:sp>
    </p:spTree>
    <p:extLst>
      <p:ext uri="{BB962C8B-B14F-4D97-AF65-F5344CB8AC3E}">
        <p14:creationId xmlns:p14="http://schemas.microsoft.com/office/powerpoint/2010/main" val="5109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26"/>
                                        </p:tgtEl>
                                      </p:cBhvr>
                                    </p:animEffect>
                                    <p:set>
                                      <p:cBhvr>
                                        <p:cTn id="7" dur="1" fill="hold">
                                          <p:stCondLst>
                                            <p:cond delay="9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xmlns="" id="{1DB062E1-16C5-4A8F-A810-B43E9FADB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Speech Bubble: Rectangle with Corners Rounded 5">
            <a:extLst>
              <a:ext uri="{FF2B5EF4-FFF2-40B4-BE49-F238E27FC236}">
                <a16:creationId xmlns:a16="http://schemas.microsoft.com/office/drawing/2014/main" xmlns="" id="{9653364E-0F56-4CAB-B1E0-9D8A83E2F946}"/>
              </a:ext>
            </a:extLst>
          </p:cNvPr>
          <p:cNvSpPr/>
          <p:nvPr/>
        </p:nvSpPr>
        <p:spPr>
          <a:xfrm>
            <a:off x="2895148" y="1498567"/>
            <a:ext cx="3328949" cy="939555"/>
          </a:xfrm>
          <a:prstGeom prst="wedgeRoundRectCallout">
            <a:avLst>
              <a:gd name="adj1" fmla="val 42818"/>
              <a:gd name="adj2" fmla="val 10887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kern="0" dirty="0">
                <a:solidFill>
                  <a:prstClr val="white"/>
                </a:solidFill>
                <a:latin typeface="Century Gothic" panose="020B0502020202020204" pitchFamily="34" charset="0"/>
              </a:rPr>
              <a:t>What can you remember about EVEN numbers?</a:t>
            </a:r>
            <a:endParaRPr lang="en-GB" kern="0" dirty="0">
              <a:solidFill>
                <a:prstClr val="white"/>
              </a:solidFill>
              <a:latin typeface="Century Gothic" panose="020B0502020202020204" pitchFamily="34" charset="0"/>
            </a:endParaRPr>
          </a:p>
        </p:txBody>
      </p:sp>
      <p:sp>
        <p:nvSpPr>
          <p:cNvPr id="4" name="Rectangle 3">
            <a:extLst>
              <a:ext uri="{FF2B5EF4-FFF2-40B4-BE49-F238E27FC236}">
                <a16:creationId xmlns:a16="http://schemas.microsoft.com/office/drawing/2014/main" xmlns="" id="{87B53F64-F533-472B-B9CF-853BC668374A}"/>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sp>
        <p:nvSpPr>
          <p:cNvPr id="5" name="Speech Bubble: Rectangle with Corners Rounded 4">
            <a:extLst>
              <a:ext uri="{FF2B5EF4-FFF2-40B4-BE49-F238E27FC236}">
                <a16:creationId xmlns:a16="http://schemas.microsoft.com/office/drawing/2014/main" xmlns="" id="{5365DFE8-F375-413E-9D63-042013405DB6}"/>
              </a:ext>
            </a:extLst>
          </p:cNvPr>
          <p:cNvSpPr/>
          <p:nvPr/>
        </p:nvSpPr>
        <p:spPr>
          <a:xfrm>
            <a:off x="255512" y="1545723"/>
            <a:ext cx="3458303" cy="1103441"/>
          </a:xfrm>
          <a:prstGeom prst="wedgeRoundRectCallout">
            <a:avLst>
              <a:gd name="adj1" fmla="val -21263"/>
              <a:gd name="adj2" fmla="val 15141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kern="0" dirty="0">
                <a:solidFill>
                  <a:prstClr val="white"/>
                </a:solidFill>
                <a:latin typeface="Century Gothic" panose="020B0502020202020204" pitchFamily="34" charset="0"/>
              </a:rPr>
              <a:t>All the EVEN numbers are made of 2s! We have flat tops. Can you spot us?</a:t>
            </a:r>
            <a:endParaRPr lang="en-GB" kern="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493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peech Bubble: Rectangle with Corners Rounded 33">
            <a:extLst>
              <a:ext uri="{FF2B5EF4-FFF2-40B4-BE49-F238E27FC236}">
                <a16:creationId xmlns:a16="http://schemas.microsoft.com/office/drawing/2014/main" xmlns="" id="{0D95B1F5-E061-422D-81AA-4CDB027358EE}"/>
              </a:ext>
            </a:extLst>
          </p:cNvPr>
          <p:cNvSpPr/>
          <p:nvPr/>
        </p:nvSpPr>
        <p:spPr>
          <a:xfrm>
            <a:off x="5923603" y="1654731"/>
            <a:ext cx="2980979" cy="1021796"/>
          </a:xfrm>
          <a:prstGeom prst="wedgeRoundRectCallout">
            <a:avLst>
              <a:gd name="adj1" fmla="val -833"/>
              <a:gd name="adj2" fmla="val 118477"/>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kern="0" dirty="0">
                <a:solidFill>
                  <a:prstClr val="white"/>
                </a:solidFill>
                <a:latin typeface="Century Gothic" panose="020B0502020202020204" pitchFamily="34" charset="0"/>
              </a:rPr>
              <a:t>I can split into 2 equal parts as well! What will the parts be?</a:t>
            </a:r>
            <a:endParaRPr lang="en-GB" kern="0" dirty="0">
              <a:solidFill>
                <a:prstClr val="white"/>
              </a:solidFill>
              <a:latin typeface="Century Gothic" panose="020B0502020202020204" pitchFamily="34" charset="0"/>
            </a:endParaRPr>
          </a:p>
        </p:txBody>
      </p:sp>
      <p:pic>
        <p:nvPicPr>
          <p:cNvPr id="13" name="Picture 2">
            <a:extLst>
              <a:ext uri="{FF2B5EF4-FFF2-40B4-BE49-F238E27FC236}">
                <a16:creationId xmlns:a16="http://schemas.microsoft.com/office/drawing/2014/main" xmlns="" id="{5AD42D62-C7F9-4D41-9E4F-465C58228C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755"/>
          <a:stretch/>
        </p:blipFill>
        <p:spPr bwMode="auto">
          <a:xfrm>
            <a:off x="5351609" y="2976775"/>
            <a:ext cx="3679701" cy="26146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E323F76C-15BF-4E9F-A855-51A3E0F54B08}"/>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pic>
        <p:nvPicPr>
          <p:cNvPr id="2" name="Picture 1">
            <a:extLst>
              <a:ext uri="{FF2B5EF4-FFF2-40B4-BE49-F238E27FC236}">
                <a16:creationId xmlns:a16="http://schemas.microsoft.com/office/drawing/2014/main" xmlns="" id="{AC6E4FC3-1A44-40D2-90C1-11D8E0987362}"/>
              </a:ext>
            </a:extLst>
          </p:cNvPr>
          <p:cNvPicPr>
            <a:picLocks noChangeAspect="1"/>
          </p:cNvPicPr>
          <p:nvPr/>
        </p:nvPicPr>
        <p:blipFill>
          <a:blip r:embed="rId4"/>
          <a:stretch>
            <a:fillRect/>
          </a:stretch>
        </p:blipFill>
        <p:spPr>
          <a:xfrm>
            <a:off x="957572" y="1952796"/>
            <a:ext cx="1243692" cy="3685352"/>
          </a:xfrm>
          <a:prstGeom prst="rect">
            <a:avLst/>
          </a:prstGeom>
        </p:spPr>
      </p:pic>
      <p:grpSp>
        <p:nvGrpSpPr>
          <p:cNvPr id="3" name="Group 2">
            <a:extLst>
              <a:ext uri="{FF2B5EF4-FFF2-40B4-BE49-F238E27FC236}">
                <a16:creationId xmlns:a16="http://schemas.microsoft.com/office/drawing/2014/main" xmlns="" id="{CA6B38A0-0C50-4069-BD1E-B4A6CB344383}"/>
              </a:ext>
            </a:extLst>
          </p:cNvPr>
          <p:cNvGrpSpPr/>
          <p:nvPr/>
        </p:nvGrpSpPr>
        <p:grpSpPr>
          <a:xfrm>
            <a:off x="3627000" y="1801426"/>
            <a:ext cx="945000" cy="2835000"/>
            <a:chOff x="4836000" y="1545541"/>
            <a:chExt cx="1260000" cy="3780000"/>
          </a:xfrm>
        </p:grpSpPr>
        <p:sp>
          <p:nvSpPr>
            <p:cNvPr id="8" name="Rectangle: Rounded Corners 7">
              <a:extLst>
                <a:ext uri="{FF2B5EF4-FFF2-40B4-BE49-F238E27FC236}">
                  <a16:creationId xmlns:a16="http://schemas.microsoft.com/office/drawing/2014/main" xmlns="" id="{48BEB44C-A5A7-467C-B81A-8B5327E5AA35}"/>
                </a:ext>
              </a:extLst>
            </p:cNvPr>
            <p:cNvSpPr/>
            <p:nvPr/>
          </p:nvSpPr>
          <p:spPr>
            <a:xfrm>
              <a:off x="4836000" y="2805541"/>
              <a:ext cx="1260000" cy="1260000"/>
            </a:xfrm>
            <a:prstGeom prst="roundRect">
              <a:avLst/>
            </a:prstGeom>
            <a:solidFill>
              <a:srgbClr val="5F36C8"/>
            </a:solidFill>
            <a:ln w="190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9" name="Rectangle: Rounded Corners 8">
              <a:extLst>
                <a:ext uri="{FF2B5EF4-FFF2-40B4-BE49-F238E27FC236}">
                  <a16:creationId xmlns:a16="http://schemas.microsoft.com/office/drawing/2014/main" xmlns="" id="{E681C03C-53B5-4F40-95BF-12157AA27AF0}"/>
                </a:ext>
              </a:extLst>
            </p:cNvPr>
            <p:cNvSpPr/>
            <p:nvPr/>
          </p:nvSpPr>
          <p:spPr>
            <a:xfrm>
              <a:off x="4836000" y="1545541"/>
              <a:ext cx="1260000" cy="1260000"/>
            </a:xfrm>
            <a:prstGeom prst="roundRect">
              <a:avLst/>
            </a:prstGeom>
            <a:solidFill>
              <a:srgbClr val="5F36C8"/>
            </a:solidFill>
            <a:ln w="190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6" name="Rectangle: Rounded Corners 15">
              <a:extLst>
                <a:ext uri="{FF2B5EF4-FFF2-40B4-BE49-F238E27FC236}">
                  <a16:creationId xmlns:a16="http://schemas.microsoft.com/office/drawing/2014/main" xmlns="" id="{75E0D09F-9578-41B0-AD46-063A767640D4}"/>
                </a:ext>
              </a:extLst>
            </p:cNvPr>
            <p:cNvSpPr/>
            <p:nvPr/>
          </p:nvSpPr>
          <p:spPr>
            <a:xfrm>
              <a:off x="4836000" y="4065541"/>
              <a:ext cx="1260000" cy="1260000"/>
            </a:xfrm>
            <a:prstGeom prst="roundRect">
              <a:avLst/>
            </a:prstGeom>
            <a:solidFill>
              <a:srgbClr val="5F36C8"/>
            </a:solidFill>
            <a:ln w="190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grpSp>
      <p:grpSp>
        <p:nvGrpSpPr>
          <p:cNvPr id="4" name="Group 3">
            <a:extLst>
              <a:ext uri="{FF2B5EF4-FFF2-40B4-BE49-F238E27FC236}">
                <a16:creationId xmlns:a16="http://schemas.microsoft.com/office/drawing/2014/main" xmlns="" id="{E623FBAA-7641-4E6E-A5B6-FEFE85333583}"/>
              </a:ext>
            </a:extLst>
          </p:cNvPr>
          <p:cNvGrpSpPr/>
          <p:nvPr/>
        </p:nvGrpSpPr>
        <p:grpSpPr>
          <a:xfrm>
            <a:off x="4572000" y="1801426"/>
            <a:ext cx="945000" cy="2835000"/>
            <a:chOff x="6096000" y="1545541"/>
            <a:chExt cx="1260000" cy="3780000"/>
          </a:xfrm>
        </p:grpSpPr>
        <p:sp>
          <p:nvSpPr>
            <p:cNvPr id="11" name="Rectangle: Rounded Corners 10">
              <a:extLst>
                <a:ext uri="{FF2B5EF4-FFF2-40B4-BE49-F238E27FC236}">
                  <a16:creationId xmlns:a16="http://schemas.microsoft.com/office/drawing/2014/main" xmlns="" id="{5F1DC079-ED9D-4239-84DF-535E321EA640}"/>
                </a:ext>
              </a:extLst>
            </p:cNvPr>
            <p:cNvSpPr/>
            <p:nvPr/>
          </p:nvSpPr>
          <p:spPr>
            <a:xfrm>
              <a:off x="6096000" y="2805541"/>
              <a:ext cx="1260000" cy="1260000"/>
            </a:xfrm>
            <a:prstGeom prst="roundRect">
              <a:avLst/>
            </a:prstGeom>
            <a:solidFill>
              <a:srgbClr val="5F36C8"/>
            </a:solidFill>
            <a:ln w="190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5" name="Rectangle: Rounded Corners 14">
              <a:extLst>
                <a:ext uri="{FF2B5EF4-FFF2-40B4-BE49-F238E27FC236}">
                  <a16:creationId xmlns:a16="http://schemas.microsoft.com/office/drawing/2014/main" xmlns="" id="{1CC75154-D40E-4E5E-9A40-480EFED7E4E4}"/>
                </a:ext>
              </a:extLst>
            </p:cNvPr>
            <p:cNvSpPr/>
            <p:nvPr/>
          </p:nvSpPr>
          <p:spPr>
            <a:xfrm>
              <a:off x="6096000" y="1545541"/>
              <a:ext cx="1260000" cy="1260000"/>
            </a:xfrm>
            <a:prstGeom prst="roundRect">
              <a:avLst/>
            </a:prstGeom>
            <a:solidFill>
              <a:srgbClr val="5F36C8"/>
            </a:solidFill>
            <a:ln w="190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sp>
          <p:nvSpPr>
            <p:cNvPr id="17" name="Rectangle: Rounded Corners 16">
              <a:extLst>
                <a:ext uri="{FF2B5EF4-FFF2-40B4-BE49-F238E27FC236}">
                  <a16:creationId xmlns:a16="http://schemas.microsoft.com/office/drawing/2014/main" xmlns="" id="{B9DFA0A6-B5CA-41E6-9244-3DDA6AC15424}"/>
                </a:ext>
              </a:extLst>
            </p:cNvPr>
            <p:cNvSpPr/>
            <p:nvPr/>
          </p:nvSpPr>
          <p:spPr>
            <a:xfrm>
              <a:off x="6096000" y="4065541"/>
              <a:ext cx="1260000" cy="1260000"/>
            </a:xfrm>
            <a:prstGeom prst="roundRect">
              <a:avLst/>
            </a:prstGeom>
            <a:solidFill>
              <a:srgbClr val="5F36C8"/>
            </a:solidFill>
            <a:ln w="1905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a:endParaRPr>
            </a:p>
          </p:txBody>
        </p:sp>
      </p:grpSp>
      <p:sp>
        <p:nvSpPr>
          <p:cNvPr id="20" name="TextBox 19"/>
          <p:cNvSpPr txBox="1"/>
          <p:nvPr/>
        </p:nvSpPr>
        <p:spPr>
          <a:xfrm>
            <a:off x="2759620" y="4945733"/>
            <a:ext cx="3627466" cy="7917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r>
              <a:rPr lang="en-GB" sz="1350" dirty="0">
                <a:solidFill>
                  <a:srgbClr val="585858"/>
                </a:solidFill>
                <a:latin typeface="Century Gothic" panose="020B0502020202020204" pitchFamily="34" charset="0"/>
              </a:rPr>
              <a:t>_____ can split into _____ and _____ ; </a:t>
            </a:r>
          </a:p>
          <a:p>
            <a:pPr algn="ctr" defTabSz="685800"/>
            <a:r>
              <a:rPr lang="en-GB" sz="1350" dirty="0">
                <a:solidFill>
                  <a:srgbClr val="585858"/>
                </a:solidFill>
                <a:latin typeface="Century Gothic" panose="020B0502020202020204" pitchFamily="34" charset="0"/>
              </a:rPr>
              <a:t>_____ and _____ combine to make _____ .</a:t>
            </a:r>
          </a:p>
        </p:txBody>
      </p:sp>
    </p:spTree>
    <p:extLst>
      <p:ext uri="{BB962C8B-B14F-4D97-AF65-F5344CB8AC3E}">
        <p14:creationId xmlns:p14="http://schemas.microsoft.com/office/powerpoint/2010/main" val="9127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2.70833E-6 4.07407E-6 L 0.05769 -0.00093 " pathEditMode="relative" rAng="0" ptsTypes="AA">
                                      <p:cBhvr>
                                        <p:cTn id="11" dur="2000" fill="hold"/>
                                        <p:tgtEl>
                                          <p:spTgt spid="4"/>
                                        </p:tgtEl>
                                        <p:attrNameLst>
                                          <p:attrName>ppt_x</p:attrName>
                                          <p:attrName>ppt_y</p:attrName>
                                        </p:attrNameLst>
                                      </p:cBhvr>
                                      <p:rCtr x="2878" y="-46"/>
                                    </p:animMotion>
                                  </p:childTnLst>
                                </p:cTn>
                              </p:par>
                              <p:par>
                                <p:cTn id="12" presetID="35" presetClass="path" presetSubtype="0" accel="50000" decel="50000" fill="hold" nodeType="withEffect">
                                  <p:stCondLst>
                                    <p:cond delay="0"/>
                                  </p:stCondLst>
                                  <p:childTnLst>
                                    <p:animMotion origin="layout" path="M 2.70833E-6 4.07407E-6 L -0.0569 -0.00093 " pathEditMode="relative" rAng="0" ptsTypes="AA">
                                      <p:cBhvr>
                                        <p:cTn id="13" dur="2000" fill="hold"/>
                                        <p:tgtEl>
                                          <p:spTgt spid="3"/>
                                        </p:tgtEl>
                                        <p:attrNameLst>
                                          <p:attrName>ppt_x</p:attrName>
                                          <p:attrName>ppt_y</p:attrName>
                                        </p:attrNameLst>
                                      </p:cBhvr>
                                      <p:rCtr x="-28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cxnSp>
        <p:nvCxnSpPr>
          <p:cNvPr id="9" name="Straight Connector 8">
            <a:extLst>
              <a:ext uri="{FF2B5EF4-FFF2-40B4-BE49-F238E27FC236}">
                <a16:creationId xmlns:a16="http://schemas.microsoft.com/office/drawing/2014/main" xmlns="" id="{A11C6E61-71EA-4CAA-82CC-87728EC44814}"/>
              </a:ext>
            </a:extLst>
          </p:cNvPr>
          <p:cNvCxnSpPr>
            <a:cxnSpLocks/>
          </p:cNvCxnSpPr>
          <p:nvPr/>
        </p:nvCxnSpPr>
        <p:spPr>
          <a:xfrm flipV="1">
            <a:off x="648965" y="3015657"/>
            <a:ext cx="7846070" cy="14148"/>
          </a:xfrm>
          <a:prstGeom prst="line">
            <a:avLst/>
          </a:prstGeom>
          <a:ln w="38100"/>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xmlns="" id="{094950BC-A5B7-470D-8187-EFEEE3BD1566}"/>
              </a:ext>
            </a:extLst>
          </p:cNvPr>
          <p:cNvGrpSpPr/>
          <p:nvPr/>
        </p:nvGrpSpPr>
        <p:grpSpPr>
          <a:xfrm>
            <a:off x="4493062" y="2837473"/>
            <a:ext cx="1166773" cy="364691"/>
            <a:chOff x="5990749" y="2640298"/>
            <a:chExt cx="1555697" cy="486254"/>
          </a:xfrm>
        </p:grpSpPr>
        <p:sp>
          <p:nvSpPr>
            <p:cNvPr id="10" name="Oval 9">
              <a:extLst>
                <a:ext uri="{FF2B5EF4-FFF2-40B4-BE49-F238E27FC236}">
                  <a16:creationId xmlns:a16="http://schemas.microsoft.com/office/drawing/2014/main" xmlns="" id="{21902BB0-97D6-4F39-B355-DAAA7F435754}"/>
                </a:ext>
              </a:extLst>
            </p:cNvPr>
            <p:cNvSpPr/>
            <p:nvPr/>
          </p:nvSpPr>
          <p:spPr>
            <a:xfrm flipH="1">
              <a:off x="5990749" y="2642522"/>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14" name="Oval 13">
              <a:extLst>
                <a:ext uri="{FF2B5EF4-FFF2-40B4-BE49-F238E27FC236}">
                  <a16:creationId xmlns:a16="http://schemas.microsoft.com/office/drawing/2014/main" xmlns="" id="{A2B9DAF9-4C2A-45CC-BAE0-C5F3CB551FD4}"/>
                </a:ext>
              </a:extLst>
            </p:cNvPr>
            <p:cNvSpPr/>
            <p:nvPr/>
          </p:nvSpPr>
          <p:spPr>
            <a:xfrm flipH="1">
              <a:off x="6513926" y="264251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5" name="Oval 14">
              <a:extLst>
                <a:ext uri="{FF2B5EF4-FFF2-40B4-BE49-F238E27FC236}">
                  <a16:creationId xmlns:a16="http://schemas.microsoft.com/office/drawing/2014/main" xmlns="" id="{BFC146CC-FCC9-4A62-B915-A71BAE9C400A}"/>
                </a:ext>
              </a:extLst>
            </p:cNvPr>
            <p:cNvSpPr/>
            <p:nvPr/>
          </p:nvSpPr>
          <p:spPr>
            <a:xfrm flipH="1">
              <a:off x="7033956" y="26402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16" name="Oval 15">
            <a:extLst>
              <a:ext uri="{FF2B5EF4-FFF2-40B4-BE49-F238E27FC236}">
                <a16:creationId xmlns:a16="http://schemas.microsoft.com/office/drawing/2014/main" xmlns="" id="{7F744E5A-C0F9-4D07-BD44-FC9B9B3986F5}"/>
              </a:ext>
            </a:extLst>
          </p:cNvPr>
          <p:cNvSpPr/>
          <p:nvPr/>
        </p:nvSpPr>
        <p:spPr>
          <a:xfrm flipH="1">
            <a:off x="5670766" y="2837473"/>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7" name="Oval 16">
            <a:extLst>
              <a:ext uri="{FF2B5EF4-FFF2-40B4-BE49-F238E27FC236}">
                <a16:creationId xmlns:a16="http://schemas.microsoft.com/office/drawing/2014/main" xmlns="" id="{7FC7FD5D-98CB-4B09-9348-DC20473D1541}"/>
              </a:ext>
            </a:extLst>
          </p:cNvPr>
          <p:cNvSpPr/>
          <p:nvPr/>
        </p:nvSpPr>
        <p:spPr>
          <a:xfrm flipH="1">
            <a:off x="6057329" y="2839138"/>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8" name="Oval 17">
            <a:extLst>
              <a:ext uri="{FF2B5EF4-FFF2-40B4-BE49-F238E27FC236}">
                <a16:creationId xmlns:a16="http://schemas.microsoft.com/office/drawing/2014/main" xmlns="" id="{55DA347E-B692-4F57-9103-3A551ECC663F}"/>
              </a:ext>
            </a:extLst>
          </p:cNvPr>
          <p:cNvSpPr/>
          <p:nvPr/>
        </p:nvSpPr>
        <p:spPr>
          <a:xfrm flipH="1">
            <a:off x="6453798" y="283414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xmlns="" id="{8973E0BF-1D9A-4C1E-A234-70727DCAB4DC}"/>
              </a:ext>
            </a:extLst>
          </p:cNvPr>
          <p:cNvSpPr/>
          <p:nvPr/>
        </p:nvSpPr>
        <p:spPr>
          <a:xfrm flipH="1">
            <a:off x="6845748" y="2839139"/>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0" name="Oval 19">
            <a:extLst>
              <a:ext uri="{FF2B5EF4-FFF2-40B4-BE49-F238E27FC236}">
                <a16:creationId xmlns:a16="http://schemas.microsoft.com/office/drawing/2014/main" xmlns="" id="{6C273581-B589-4B20-AAD1-4C72F89ECA24}"/>
              </a:ext>
            </a:extLst>
          </p:cNvPr>
          <p:cNvSpPr/>
          <p:nvPr/>
        </p:nvSpPr>
        <p:spPr>
          <a:xfrm flipH="1">
            <a:off x="7243203" y="283913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xmlns="" id="{376FFEE4-AEAF-4FAE-8F2B-423DD4E15CA7}"/>
              </a:ext>
            </a:extLst>
          </p:cNvPr>
          <p:cNvSpPr/>
          <p:nvPr/>
        </p:nvSpPr>
        <p:spPr>
          <a:xfrm flipH="1">
            <a:off x="7636449" y="2839138"/>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xmlns="" id="{26A49BE7-D34D-42B3-A334-E0007255EB74}"/>
              </a:ext>
            </a:extLst>
          </p:cNvPr>
          <p:cNvSpPr/>
          <p:nvPr/>
        </p:nvSpPr>
        <p:spPr>
          <a:xfrm flipH="1">
            <a:off x="8028106" y="283913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cxnSp>
        <p:nvCxnSpPr>
          <p:cNvPr id="23" name="Straight Connector 22">
            <a:extLst>
              <a:ext uri="{FF2B5EF4-FFF2-40B4-BE49-F238E27FC236}">
                <a16:creationId xmlns:a16="http://schemas.microsoft.com/office/drawing/2014/main" xmlns="" id="{5F32671A-1D73-4335-B8B9-64D3160E88C2}"/>
              </a:ext>
            </a:extLst>
          </p:cNvPr>
          <p:cNvCxnSpPr>
            <a:cxnSpLocks/>
          </p:cNvCxnSpPr>
          <p:nvPr/>
        </p:nvCxnSpPr>
        <p:spPr>
          <a:xfrm>
            <a:off x="648965" y="3802169"/>
            <a:ext cx="7846070" cy="0"/>
          </a:xfrm>
          <a:prstGeom prst="line">
            <a:avLst/>
          </a:prstGeom>
          <a:ln w="38100"/>
        </p:spPr>
        <p:style>
          <a:lnRef idx="1">
            <a:schemeClr val="dk1"/>
          </a:lnRef>
          <a:fillRef idx="0">
            <a:schemeClr val="dk1"/>
          </a:fillRef>
          <a:effectRef idx="0">
            <a:schemeClr val="dk1"/>
          </a:effectRef>
          <a:fontRef idx="minor">
            <a:schemeClr val="tx1"/>
          </a:fontRef>
        </p:style>
      </p:cxnSp>
      <p:sp>
        <p:nvSpPr>
          <p:cNvPr id="39" name="Title 2">
            <a:extLst>
              <a:ext uri="{FF2B5EF4-FFF2-40B4-BE49-F238E27FC236}">
                <a16:creationId xmlns:a16="http://schemas.microsoft.com/office/drawing/2014/main" xmlns="" id="{478CA1DE-6278-4BE0-8D8D-633CF32EB94A}"/>
              </a:ext>
            </a:extLst>
          </p:cNvPr>
          <p:cNvSpPr>
            <a:spLocks noGrp="1"/>
          </p:cNvSpPr>
          <p:nvPr>
            <p:ph type="title"/>
          </p:nvPr>
        </p:nvSpPr>
        <p:spPr>
          <a:xfrm>
            <a:off x="404017" y="1180245"/>
            <a:ext cx="8316554" cy="736588"/>
          </a:xfrm>
        </p:spPr>
        <p:txBody>
          <a:bodyPr>
            <a:normAutofit/>
          </a:bodyPr>
          <a:lstStyle/>
          <a:p>
            <a:r>
              <a:rPr lang="en-GB" sz="2100" b="0" dirty="0"/>
              <a:t>How can you DESCRIBE what you see here?</a:t>
            </a:r>
          </a:p>
        </p:txBody>
      </p:sp>
      <p:sp>
        <p:nvSpPr>
          <p:cNvPr id="40" name="TextBox 39">
            <a:extLst>
              <a:ext uri="{FF2B5EF4-FFF2-40B4-BE49-F238E27FC236}">
                <a16:creationId xmlns:a16="http://schemas.microsoft.com/office/drawing/2014/main" xmlns="" id="{76E8E32F-E249-4B2F-B224-0D6B05CB7939}"/>
              </a:ext>
            </a:extLst>
          </p:cNvPr>
          <p:cNvSpPr txBox="1"/>
          <p:nvPr/>
        </p:nvSpPr>
        <p:spPr>
          <a:xfrm>
            <a:off x="3279323" y="4931143"/>
            <a:ext cx="2565942" cy="56185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panose="020B0502020202020204" pitchFamily="34" charset="0"/>
              </a:rPr>
              <a:t>Double _____ is _____ ;</a:t>
            </a:r>
          </a:p>
          <a:p>
            <a:pPr algn="ctr" defTabSz="685800">
              <a:defRPr/>
            </a:pPr>
            <a:r>
              <a:rPr lang="en-GB" sz="1350" dirty="0">
                <a:solidFill>
                  <a:srgbClr val="585858"/>
                </a:solidFill>
                <a:latin typeface="Century Gothic" panose="020B0502020202020204" pitchFamily="34" charset="0"/>
              </a:rPr>
              <a:t>half of _____ is _____ .</a:t>
            </a:r>
          </a:p>
        </p:txBody>
      </p:sp>
      <p:grpSp>
        <p:nvGrpSpPr>
          <p:cNvPr id="5" name="Group 4">
            <a:extLst>
              <a:ext uri="{FF2B5EF4-FFF2-40B4-BE49-F238E27FC236}">
                <a16:creationId xmlns:a16="http://schemas.microsoft.com/office/drawing/2014/main" xmlns="" id="{ED096E23-ABA5-46EA-9496-7645FF79E207}"/>
              </a:ext>
            </a:extLst>
          </p:cNvPr>
          <p:cNvGrpSpPr/>
          <p:nvPr/>
        </p:nvGrpSpPr>
        <p:grpSpPr>
          <a:xfrm>
            <a:off x="4493062" y="3612661"/>
            <a:ext cx="1166773" cy="364691"/>
            <a:chOff x="5990749" y="3673881"/>
            <a:chExt cx="1555697" cy="486254"/>
          </a:xfrm>
        </p:grpSpPr>
        <p:sp>
          <p:nvSpPr>
            <p:cNvPr id="46" name="Oval 45">
              <a:extLst>
                <a:ext uri="{FF2B5EF4-FFF2-40B4-BE49-F238E27FC236}">
                  <a16:creationId xmlns:a16="http://schemas.microsoft.com/office/drawing/2014/main" xmlns="" id="{C585491E-DDBC-44E4-8B4A-2AD6E566D8EF}"/>
                </a:ext>
              </a:extLst>
            </p:cNvPr>
            <p:cNvSpPr/>
            <p:nvPr/>
          </p:nvSpPr>
          <p:spPr>
            <a:xfrm flipH="1">
              <a:off x="5990749" y="3676105"/>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7" name="Oval 46">
              <a:extLst>
                <a:ext uri="{FF2B5EF4-FFF2-40B4-BE49-F238E27FC236}">
                  <a16:creationId xmlns:a16="http://schemas.microsoft.com/office/drawing/2014/main" xmlns="" id="{38C9F329-A4D2-4CD7-9CF6-A9F950911AB5}"/>
                </a:ext>
              </a:extLst>
            </p:cNvPr>
            <p:cNvSpPr/>
            <p:nvPr/>
          </p:nvSpPr>
          <p:spPr>
            <a:xfrm flipH="1">
              <a:off x="6513926" y="3676098"/>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48" name="Oval 47">
              <a:extLst>
                <a:ext uri="{FF2B5EF4-FFF2-40B4-BE49-F238E27FC236}">
                  <a16:creationId xmlns:a16="http://schemas.microsoft.com/office/drawing/2014/main" xmlns="" id="{C293FD7C-675B-4D4E-A080-52AE6AF097A2}"/>
                </a:ext>
              </a:extLst>
            </p:cNvPr>
            <p:cNvSpPr/>
            <p:nvPr/>
          </p:nvSpPr>
          <p:spPr>
            <a:xfrm flipH="1">
              <a:off x="7033956" y="3673881"/>
              <a:ext cx="512490" cy="4840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grpSp>
      <p:sp>
        <p:nvSpPr>
          <p:cNvPr id="49" name="Oval 48">
            <a:extLst>
              <a:ext uri="{FF2B5EF4-FFF2-40B4-BE49-F238E27FC236}">
                <a16:creationId xmlns:a16="http://schemas.microsoft.com/office/drawing/2014/main" xmlns="" id="{7DE909A6-ADAA-47D8-8C5B-508EB8F6FFE2}"/>
              </a:ext>
            </a:extLst>
          </p:cNvPr>
          <p:cNvSpPr/>
          <p:nvPr/>
        </p:nvSpPr>
        <p:spPr>
          <a:xfrm flipH="1">
            <a:off x="5670766" y="361266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0" name="Oval 49">
            <a:extLst>
              <a:ext uri="{FF2B5EF4-FFF2-40B4-BE49-F238E27FC236}">
                <a16:creationId xmlns:a16="http://schemas.microsoft.com/office/drawing/2014/main" xmlns="" id="{70407D4E-F595-4729-B8FD-1EEC62A7C5BA}"/>
              </a:ext>
            </a:extLst>
          </p:cNvPr>
          <p:cNvSpPr/>
          <p:nvPr/>
        </p:nvSpPr>
        <p:spPr>
          <a:xfrm flipH="1">
            <a:off x="6057329" y="361432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1" name="Oval 50">
            <a:extLst>
              <a:ext uri="{FF2B5EF4-FFF2-40B4-BE49-F238E27FC236}">
                <a16:creationId xmlns:a16="http://schemas.microsoft.com/office/drawing/2014/main" xmlns="" id="{B7E3058F-CED3-4F0F-843F-31F003942069}"/>
              </a:ext>
            </a:extLst>
          </p:cNvPr>
          <p:cNvSpPr/>
          <p:nvPr/>
        </p:nvSpPr>
        <p:spPr>
          <a:xfrm flipH="1">
            <a:off x="6453798" y="360933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2" name="Oval 51">
            <a:extLst>
              <a:ext uri="{FF2B5EF4-FFF2-40B4-BE49-F238E27FC236}">
                <a16:creationId xmlns:a16="http://schemas.microsoft.com/office/drawing/2014/main" xmlns="" id="{64454A4D-97AD-4600-BE74-913C7964CA7E}"/>
              </a:ext>
            </a:extLst>
          </p:cNvPr>
          <p:cNvSpPr/>
          <p:nvPr/>
        </p:nvSpPr>
        <p:spPr>
          <a:xfrm flipH="1">
            <a:off x="6845748" y="3614326"/>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3" name="Oval 52">
            <a:extLst>
              <a:ext uri="{FF2B5EF4-FFF2-40B4-BE49-F238E27FC236}">
                <a16:creationId xmlns:a16="http://schemas.microsoft.com/office/drawing/2014/main" xmlns="" id="{E3DADBA9-2407-46D0-8340-A9593C2E0033}"/>
              </a:ext>
            </a:extLst>
          </p:cNvPr>
          <p:cNvSpPr/>
          <p:nvPr/>
        </p:nvSpPr>
        <p:spPr>
          <a:xfrm flipH="1">
            <a:off x="7243203"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4" name="Oval 53">
            <a:extLst>
              <a:ext uri="{FF2B5EF4-FFF2-40B4-BE49-F238E27FC236}">
                <a16:creationId xmlns:a16="http://schemas.microsoft.com/office/drawing/2014/main" xmlns="" id="{6D1BF4E9-AAE5-422F-A1DF-3432ADB8C482}"/>
              </a:ext>
            </a:extLst>
          </p:cNvPr>
          <p:cNvSpPr/>
          <p:nvPr/>
        </p:nvSpPr>
        <p:spPr>
          <a:xfrm flipH="1">
            <a:off x="7636449" y="3614325"/>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55" name="Oval 54">
            <a:extLst>
              <a:ext uri="{FF2B5EF4-FFF2-40B4-BE49-F238E27FC236}">
                <a16:creationId xmlns:a16="http://schemas.microsoft.com/office/drawing/2014/main" xmlns="" id="{AC43354A-9609-488E-8E56-E89B25FFC266}"/>
              </a:ext>
            </a:extLst>
          </p:cNvPr>
          <p:cNvSpPr/>
          <p:nvPr/>
        </p:nvSpPr>
        <p:spPr>
          <a:xfrm flipH="1">
            <a:off x="8028106" y="361432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Tree>
    <p:extLst>
      <p:ext uri="{BB962C8B-B14F-4D97-AF65-F5344CB8AC3E}">
        <p14:creationId xmlns:p14="http://schemas.microsoft.com/office/powerpoint/2010/main" val="39385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66667E-6 -4.81481E-6 L -0.41393 -4.81481E-6 " pathEditMode="relative" rAng="0" ptsTypes="AA">
                                      <p:cBhvr>
                                        <p:cTn id="6" dur="2000" fill="hold"/>
                                        <p:tgtEl>
                                          <p:spTgt spid="5"/>
                                        </p:tgtEl>
                                        <p:attrNameLst>
                                          <p:attrName>ppt_x</p:attrName>
                                          <p:attrName>ppt_y</p:attrName>
                                        </p:attrNameLst>
                                      </p:cBhvr>
                                      <p:rCtr x="-20703" y="0"/>
                                    </p:animMotion>
                                  </p:childTnLst>
                                </p:cTn>
                              </p:par>
                              <p:par>
                                <p:cTn id="7" presetID="35" presetClass="path" presetSubtype="0" accel="50000" decel="50000" fill="hold" nodeType="withEffect">
                                  <p:stCondLst>
                                    <p:cond delay="0"/>
                                  </p:stCondLst>
                                  <p:childTnLst>
                                    <p:animMotion origin="layout" path="M 1.66667E-6 -3.7037E-7 L -0.41393 -3.7037E-7 " pathEditMode="relative" rAng="0" ptsTypes="AA">
                                      <p:cBhvr>
                                        <p:cTn id="8" dur="2000" fill="hold"/>
                                        <p:tgtEl>
                                          <p:spTgt spid="4"/>
                                        </p:tgtEl>
                                        <p:attrNameLst>
                                          <p:attrName>ppt_x</p:attrName>
                                          <p:attrName>ppt_y</p:attrName>
                                        </p:attrNameLst>
                                      </p:cBhvr>
                                      <p:rCtr x="-20703"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4" name="Picture 3">
            <a:extLst>
              <a:ext uri="{FF2B5EF4-FFF2-40B4-BE49-F238E27FC236}">
                <a16:creationId xmlns:a16="http://schemas.microsoft.com/office/drawing/2014/main" xmlns="" id="{C9D4089C-3EE9-44B6-80E0-816846A944E5}"/>
              </a:ext>
            </a:extLst>
          </p:cNvPr>
          <p:cNvPicPr>
            <a:picLocks noChangeAspect="1"/>
          </p:cNvPicPr>
          <p:nvPr/>
        </p:nvPicPr>
        <p:blipFill>
          <a:blip r:embed="rId3"/>
          <a:stretch>
            <a:fillRect/>
          </a:stretch>
        </p:blipFill>
        <p:spPr>
          <a:xfrm>
            <a:off x="2157818" y="1508188"/>
            <a:ext cx="4623357" cy="2343722"/>
          </a:xfrm>
          <a:prstGeom prst="rect">
            <a:avLst/>
          </a:prstGeom>
        </p:spPr>
      </p:pic>
      <p:sp>
        <p:nvSpPr>
          <p:cNvPr id="2" name="TextBox 1">
            <a:extLst>
              <a:ext uri="{FF2B5EF4-FFF2-40B4-BE49-F238E27FC236}">
                <a16:creationId xmlns:a16="http://schemas.microsoft.com/office/drawing/2014/main" xmlns="" id="{D8E32BF7-AB69-4301-8872-798B46C347C3}"/>
              </a:ext>
            </a:extLst>
          </p:cNvPr>
          <p:cNvSpPr txBox="1"/>
          <p:nvPr/>
        </p:nvSpPr>
        <p:spPr>
          <a:xfrm>
            <a:off x="3505200" y="4263390"/>
            <a:ext cx="2004060" cy="784830"/>
          </a:xfrm>
          <a:prstGeom prst="rect">
            <a:avLst/>
          </a:prstGeom>
          <a:noFill/>
        </p:spPr>
        <p:txBody>
          <a:bodyPr wrap="square" rtlCol="0">
            <a:spAutoFit/>
          </a:bodyPr>
          <a:lstStyle/>
          <a:p>
            <a:pPr algn="ctr" defTabSz="685800"/>
            <a:r>
              <a:rPr lang="en-GB" sz="4500" dirty="0">
                <a:solidFill>
                  <a:srgbClr val="585858"/>
                </a:solidFill>
                <a:latin typeface="Century Gothic" panose="020B0502020202020204" pitchFamily="34" charset="0"/>
              </a:rPr>
              <a:t>12</a:t>
            </a:r>
          </a:p>
        </p:txBody>
      </p:sp>
    </p:spTree>
    <p:extLst>
      <p:ext uri="{BB962C8B-B14F-4D97-AF65-F5344CB8AC3E}">
        <p14:creationId xmlns:p14="http://schemas.microsoft.com/office/powerpoint/2010/main" val="29067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7B53F64-F533-472B-B9CF-853BC668374A}"/>
              </a:ext>
            </a:extLst>
          </p:cNvPr>
          <p:cNvSpPr/>
          <p:nvPr/>
        </p:nvSpPr>
        <p:spPr>
          <a:xfrm>
            <a:off x="3383280" y="6508801"/>
            <a:ext cx="5718007" cy="461665"/>
          </a:xfrm>
          <a:prstGeom prst="rect">
            <a:avLst/>
          </a:prstGeom>
        </p:spPr>
        <p:txBody>
          <a:bodyPr wrap="squar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 Images © 2021 Alphablocks Ltd. All rights reserved. 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pic>
        <p:nvPicPr>
          <p:cNvPr id="4" name="Picture 3" descr="A picture containing light  Description automatically generated">
            <a:extLst>
              <a:ext uri="{FF2B5EF4-FFF2-40B4-BE49-F238E27FC236}">
                <a16:creationId xmlns:a16="http://schemas.microsoft.com/office/drawing/2014/main" xmlns="" id="{A10EAA8F-6C9E-4AB3-BB5D-447A4BD2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488" r="30459"/>
          <a:stretch/>
        </p:blipFill>
        <p:spPr>
          <a:xfrm>
            <a:off x="2357743" y="2141763"/>
            <a:ext cx="1663291" cy="3366759"/>
          </a:xfrm>
          <a:prstGeom prst="rect">
            <a:avLst/>
          </a:prstGeom>
        </p:spPr>
      </p:pic>
      <p:pic>
        <p:nvPicPr>
          <p:cNvPr id="5" name="Picture 4" descr="A close up of a toy  Description automatically generated">
            <a:extLst>
              <a:ext uri="{FF2B5EF4-FFF2-40B4-BE49-F238E27FC236}">
                <a16:creationId xmlns:a16="http://schemas.microsoft.com/office/drawing/2014/main" xmlns="" id="{C208EF88-1556-48A7-A6BE-133DD5260F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411" r="30223"/>
          <a:stretch/>
        </p:blipFill>
        <p:spPr>
          <a:xfrm>
            <a:off x="571695" y="3086851"/>
            <a:ext cx="1210015" cy="2428704"/>
          </a:xfrm>
          <a:prstGeom prst="rect">
            <a:avLst/>
          </a:prstGeom>
        </p:spPr>
      </p:pic>
      <p:sp>
        <p:nvSpPr>
          <p:cNvPr id="6" name="Speech Bubble: Rectangle with Corners Rounded 5">
            <a:extLst>
              <a:ext uri="{FF2B5EF4-FFF2-40B4-BE49-F238E27FC236}">
                <a16:creationId xmlns:a16="http://schemas.microsoft.com/office/drawing/2014/main" xmlns="" id="{742B1ACD-AD25-4596-A92B-27C56D8382CE}"/>
              </a:ext>
            </a:extLst>
          </p:cNvPr>
          <p:cNvSpPr/>
          <p:nvPr/>
        </p:nvSpPr>
        <p:spPr>
          <a:xfrm>
            <a:off x="350564" y="230837"/>
            <a:ext cx="3897161" cy="2046035"/>
          </a:xfrm>
          <a:prstGeom prst="wedgeRoundRectCallout">
            <a:avLst>
              <a:gd name="adj1" fmla="val -22994"/>
              <a:gd name="adj2" fmla="val 113237"/>
              <a:gd name="adj3" fmla="val 16667"/>
            </a:avLst>
          </a:prstGeom>
          <a:solidFill>
            <a:srgbClr val="4472C4"/>
          </a:solidFill>
          <a:ln w="12700" cap="flat" cmpd="sng" algn="ctr">
            <a:solidFill>
              <a:srgbClr val="4472C4">
                <a:shade val="50000"/>
              </a:srgbClr>
            </a:solidFill>
            <a:prstDash val="solid"/>
            <a:miter lim="800000"/>
          </a:ln>
          <a:effectLst/>
        </p:spPr>
        <p:txBody>
          <a:bodyPr lIns="91440" tIns="45720" rIns="91440" bIns="45720" rtlCol="0" anchor="ctr"/>
          <a:lstStyle/>
          <a:p>
            <a:pPr algn="ctr">
              <a:defRPr/>
            </a:pPr>
            <a:r>
              <a:rPr kumimoji="0" lang="en-US" sz="2800" b="0" i="0" u="none" strike="noStrike" kern="0" cap="none" spc="0" normalizeH="0" baseline="0" noProof="0" dirty="0">
                <a:ln>
                  <a:noFill/>
                </a:ln>
                <a:solidFill>
                  <a:schemeClr val="bg1"/>
                </a:solidFill>
                <a:effectLst/>
                <a:uLnTx/>
                <a:uFillTx/>
                <a:latin typeface="Century Gothic"/>
              </a:rPr>
              <a:t>Play our </a:t>
            </a:r>
            <a:r>
              <a:rPr lang="en-US" sz="2800" kern="0" dirty="0">
                <a:solidFill>
                  <a:schemeClr val="bg1"/>
                </a:solidFill>
                <a:latin typeface="Century Gothic"/>
              </a:rPr>
              <a:t>spotty game</a:t>
            </a:r>
            <a:r>
              <a:rPr kumimoji="0" lang="en-US" sz="2800" b="0" i="0" u="none" strike="noStrike" kern="0" cap="none" spc="0" normalizeH="0" baseline="0" noProof="0" dirty="0">
                <a:ln>
                  <a:noFill/>
                </a:ln>
                <a:solidFill>
                  <a:schemeClr val="bg1"/>
                </a:solidFill>
                <a:effectLst/>
                <a:uLnTx/>
                <a:uFillTx/>
                <a:latin typeface="Century Gothic"/>
              </a:rPr>
              <a:t>! Look and say how many dots without counting!</a:t>
            </a:r>
            <a:endParaRPr kumimoji="0" lang="en-GB" sz="2800" b="0" i="0" u="none" strike="noStrike" kern="0" cap="none" spc="0" normalizeH="0" baseline="0" noProof="0" dirty="0">
              <a:ln>
                <a:noFill/>
              </a:ln>
              <a:solidFill>
                <a:schemeClr val="bg1"/>
              </a:solidFill>
              <a:effectLst/>
              <a:uLnTx/>
              <a:uFillTx/>
              <a:latin typeface="Century Gothic"/>
            </a:endParaRPr>
          </a:p>
        </p:txBody>
      </p:sp>
      <p:pic>
        <p:nvPicPr>
          <p:cNvPr id="7" name="Picture 4">
            <a:extLst>
              <a:ext uri="{FF2B5EF4-FFF2-40B4-BE49-F238E27FC236}">
                <a16:creationId xmlns:a16="http://schemas.microsoft.com/office/drawing/2014/main" xmlns="" id="{56267583-0494-4469-94CA-9D7686C07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435" y="1310957"/>
            <a:ext cx="5795647" cy="43511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xmlns="" id="{FAA5E844-9BDE-4F65-B5C3-3EB476EAF3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328"/>
          <a:stretch/>
        </p:blipFill>
        <p:spPr bwMode="auto">
          <a:xfrm>
            <a:off x="4247725" y="758199"/>
            <a:ext cx="4619550" cy="512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92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12808DA-7F6C-407E-9FF5-A1FCC7AF6465}"/>
              </a:ext>
            </a:extLst>
          </p:cNvPr>
          <p:cNvPicPr>
            <a:picLocks noChangeAspect="1"/>
          </p:cNvPicPr>
          <p:nvPr/>
        </p:nvPicPr>
        <p:blipFill>
          <a:blip r:embed="rId3"/>
          <a:stretch>
            <a:fillRect/>
          </a:stretch>
        </p:blipFill>
        <p:spPr>
          <a:xfrm>
            <a:off x="1348985" y="2782309"/>
            <a:ext cx="1233560" cy="2851243"/>
          </a:xfrm>
          <a:prstGeom prst="rect">
            <a:avLst/>
          </a:prstGeom>
        </p:spPr>
      </p:pic>
      <p:pic>
        <p:nvPicPr>
          <p:cNvPr id="8" name="Picture 7">
            <a:extLst>
              <a:ext uri="{FF2B5EF4-FFF2-40B4-BE49-F238E27FC236}">
                <a16:creationId xmlns:a16="http://schemas.microsoft.com/office/drawing/2014/main" xmlns="" id="{139BD5E2-E83A-416B-95F3-ACB99BF0F7DB}"/>
              </a:ext>
            </a:extLst>
          </p:cNvPr>
          <p:cNvPicPr>
            <a:picLocks noChangeAspect="1"/>
          </p:cNvPicPr>
          <p:nvPr/>
        </p:nvPicPr>
        <p:blipFill>
          <a:blip r:embed="rId4"/>
          <a:stretch>
            <a:fillRect/>
          </a:stretch>
        </p:blipFill>
        <p:spPr>
          <a:xfrm>
            <a:off x="2972045" y="2372082"/>
            <a:ext cx="1233560" cy="3261470"/>
          </a:xfrm>
          <a:prstGeom prst="rect">
            <a:avLst/>
          </a:prstGeom>
        </p:spPr>
      </p:pic>
      <p:pic>
        <p:nvPicPr>
          <p:cNvPr id="2" name="Picture 1">
            <a:extLst>
              <a:ext uri="{FF2B5EF4-FFF2-40B4-BE49-F238E27FC236}">
                <a16:creationId xmlns:a16="http://schemas.microsoft.com/office/drawing/2014/main" xmlns="" id="{1927153A-7AEE-424F-A70C-2ED3163587A8}"/>
              </a:ext>
            </a:extLst>
          </p:cNvPr>
          <p:cNvPicPr>
            <a:picLocks noChangeAspect="1"/>
          </p:cNvPicPr>
          <p:nvPr/>
        </p:nvPicPr>
        <p:blipFill>
          <a:blip r:embed="rId5"/>
          <a:stretch>
            <a:fillRect/>
          </a:stretch>
        </p:blipFill>
        <p:spPr>
          <a:xfrm>
            <a:off x="4566126" y="1948295"/>
            <a:ext cx="1230381" cy="3685257"/>
          </a:xfrm>
          <a:prstGeom prst="rect">
            <a:avLst/>
          </a:prstGeom>
        </p:spPr>
      </p:pic>
      <p:sp>
        <p:nvSpPr>
          <p:cNvPr id="34" name="Speech Bubble: Rectangle with Corners Rounded 33">
            <a:extLst>
              <a:ext uri="{FF2B5EF4-FFF2-40B4-BE49-F238E27FC236}">
                <a16:creationId xmlns:a16="http://schemas.microsoft.com/office/drawing/2014/main" xmlns="" id="{0D95B1F5-E061-422D-81AA-4CDB027358EE}"/>
              </a:ext>
            </a:extLst>
          </p:cNvPr>
          <p:cNvSpPr/>
          <p:nvPr/>
        </p:nvSpPr>
        <p:spPr>
          <a:xfrm>
            <a:off x="6139224" y="1212517"/>
            <a:ext cx="2678248" cy="1606811"/>
          </a:xfrm>
          <a:prstGeom prst="wedgeRoundRectCallout">
            <a:avLst>
              <a:gd name="adj1" fmla="val 6225"/>
              <a:gd name="adj2" fmla="val 8539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GB" kern="0" dirty="0">
                <a:solidFill>
                  <a:prstClr val="white"/>
                </a:solidFill>
                <a:latin typeface="Century Gothic" panose="020B0502020202020204" pitchFamily="34" charset="0"/>
              </a:rPr>
              <a:t>Did you notice this? What do these pairs of numbers look like on a rekenrek?</a:t>
            </a:r>
          </a:p>
        </p:txBody>
      </p:sp>
      <p:sp>
        <p:nvSpPr>
          <p:cNvPr id="12" name="Rectangle 11">
            <a:extLst>
              <a:ext uri="{FF2B5EF4-FFF2-40B4-BE49-F238E27FC236}">
                <a16:creationId xmlns:a16="http://schemas.microsoft.com/office/drawing/2014/main" xmlns="" id="{C28BB2A2-D4FA-4F8D-83A9-10A50A737BFD}"/>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pic>
        <p:nvPicPr>
          <p:cNvPr id="13" name="Picture 2">
            <a:extLst>
              <a:ext uri="{FF2B5EF4-FFF2-40B4-BE49-F238E27FC236}">
                <a16:creationId xmlns:a16="http://schemas.microsoft.com/office/drawing/2014/main" xmlns="" id="{FEBB8303-F06E-42CE-84D9-51A6285FEC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106" r="29250"/>
          <a:stretch/>
        </p:blipFill>
        <p:spPr bwMode="auto">
          <a:xfrm>
            <a:off x="6935273" y="3018939"/>
            <a:ext cx="1980128" cy="2614613"/>
          </a:xfrm>
          <a:prstGeom prst="rect">
            <a:avLst/>
          </a:prstGeom>
          <a:noFill/>
          <a:extLst>
            <a:ext uri="{909E8E84-426E-40DD-AFC4-6F175D3DCCD1}">
              <a14:hiddenFill xmlns:a14="http://schemas.microsoft.com/office/drawing/2010/main">
                <a:solidFill>
                  <a:srgbClr val="FFFFFF"/>
                </a:solidFill>
              </a14:hiddenFill>
            </a:ext>
          </a:extLst>
        </p:spPr>
      </p:pic>
      <p:sp>
        <p:nvSpPr>
          <p:cNvPr id="14" name="Frame 13">
            <a:extLst>
              <a:ext uri="{FF2B5EF4-FFF2-40B4-BE49-F238E27FC236}">
                <a16:creationId xmlns:a16="http://schemas.microsoft.com/office/drawing/2014/main" xmlns="" id="{46F8FA9E-98DD-42F9-A06B-335F67A886E9}"/>
              </a:ext>
            </a:extLst>
          </p:cNvPr>
          <p:cNvSpPr/>
          <p:nvPr/>
        </p:nvSpPr>
        <p:spPr>
          <a:xfrm>
            <a:off x="2979014" y="3804648"/>
            <a:ext cx="1233560" cy="439376"/>
          </a:xfrm>
          <a:prstGeom prst="frame">
            <a:avLst>
              <a:gd name="adj1" fmla="val 70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585858"/>
              </a:solidFill>
              <a:latin typeface="Arial"/>
            </a:endParaRPr>
          </a:p>
        </p:txBody>
      </p:sp>
      <p:sp>
        <p:nvSpPr>
          <p:cNvPr id="15" name="Frame 14">
            <a:extLst>
              <a:ext uri="{FF2B5EF4-FFF2-40B4-BE49-F238E27FC236}">
                <a16:creationId xmlns:a16="http://schemas.microsoft.com/office/drawing/2014/main" xmlns="" id="{95776EFA-4753-4E2E-B4CA-022E3A5F038A}"/>
              </a:ext>
            </a:extLst>
          </p:cNvPr>
          <p:cNvSpPr/>
          <p:nvPr/>
        </p:nvSpPr>
        <p:spPr>
          <a:xfrm>
            <a:off x="2979067" y="4247157"/>
            <a:ext cx="1233560" cy="439376"/>
          </a:xfrm>
          <a:prstGeom prst="frame">
            <a:avLst>
              <a:gd name="adj1" fmla="val 70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585858"/>
              </a:solidFill>
              <a:latin typeface="Arial"/>
            </a:endParaRPr>
          </a:p>
        </p:txBody>
      </p:sp>
    </p:spTree>
    <p:extLst>
      <p:ext uri="{BB962C8B-B14F-4D97-AF65-F5344CB8AC3E}">
        <p14:creationId xmlns:p14="http://schemas.microsoft.com/office/powerpoint/2010/main" val="12128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peech Bubble: Rectangle with Corners Rounded 13">
            <a:extLst>
              <a:ext uri="{FF2B5EF4-FFF2-40B4-BE49-F238E27FC236}">
                <a16:creationId xmlns:a16="http://schemas.microsoft.com/office/drawing/2014/main" xmlns="" id="{A656A4BF-323D-480C-9F59-729E053BB093}"/>
              </a:ext>
            </a:extLst>
          </p:cNvPr>
          <p:cNvSpPr/>
          <p:nvPr/>
        </p:nvSpPr>
        <p:spPr>
          <a:xfrm>
            <a:off x="4271994" y="1470273"/>
            <a:ext cx="4055093" cy="613023"/>
          </a:xfrm>
          <a:prstGeom prst="wedgeRoundRectCallout">
            <a:avLst>
              <a:gd name="adj1" fmla="val 30659"/>
              <a:gd name="adj2" fmla="val 15794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kern="0" dirty="0">
                <a:solidFill>
                  <a:prstClr val="white"/>
                </a:solidFill>
                <a:latin typeface="Century Gothic" panose="020B0502020202020204" pitchFamily="34" charset="0"/>
              </a:rPr>
              <a:t>You can call me a ‘near double’! </a:t>
            </a:r>
            <a:endParaRPr lang="en-GB" kern="0" dirty="0">
              <a:solidFill>
                <a:prstClr val="white"/>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xmlns="" id="{7376A0DB-187D-4C3D-842A-5B2532048D4A}"/>
              </a:ext>
            </a:extLst>
          </p:cNvPr>
          <p:cNvSpPr/>
          <p:nvPr/>
        </p:nvSpPr>
        <p:spPr>
          <a:xfrm>
            <a:off x="3805708" y="1074017"/>
            <a:ext cx="4742645" cy="1122453"/>
          </a:xfrm>
          <a:prstGeom prst="wedgeRoundRectCallout">
            <a:avLst>
              <a:gd name="adj1" fmla="val 29453"/>
              <a:gd name="adj2" fmla="val 10189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r>
              <a:rPr lang="en-US" kern="0" dirty="0">
                <a:solidFill>
                  <a:prstClr val="white"/>
                </a:solidFill>
                <a:latin typeface="Century Gothic" panose="020B0502020202020204" pitchFamily="34" charset="0"/>
              </a:rPr>
              <a:t>Can you make me and some other ‘near doubles’ on your rekenrek? Can you think of different ways to do it?</a:t>
            </a:r>
            <a:endParaRPr lang="en-GB" kern="0" dirty="0">
              <a:solidFill>
                <a:prstClr val="white"/>
              </a:solidFill>
              <a:latin typeface="Century Gothic" panose="020B0502020202020204" pitchFamily="34" charset="0"/>
            </a:endParaRPr>
          </a:p>
        </p:txBody>
      </p:sp>
      <p:pic>
        <p:nvPicPr>
          <p:cNvPr id="32" name="Picture 4">
            <a:extLst>
              <a:ext uri="{FF2B5EF4-FFF2-40B4-BE49-F238E27FC236}">
                <a16:creationId xmlns:a16="http://schemas.microsoft.com/office/drawing/2014/main" xmlns="" id="{CD1AB5D9-8394-41F6-949B-56E8FB4B0A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23" r="25401"/>
          <a:stretch/>
        </p:blipFill>
        <p:spPr bwMode="auto">
          <a:xfrm>
            <a:off x="6579891" y="2379155"/>
            <a:ext cx="2521396" cy="30158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C28BB2A2-D4FA-4F8D-83A9-10A50A737BFD}"/>
              </a:ext>
            </a:extLst>
          </p:cNvPr>
          <p:cNvSpPr/>
          <p:nvPr/>
        </p:nvSpPr>
        <p:spPr>
          <a:xfrm>
            <a:off x="3383280" y="5738850"/>
            <a:ext cx="5718007" cy="207749"/>
          </a:xfrm>
          <a:prstGeom prst="rect">
            <a:avLst/>
          </a:prstGeom>
        </p:spPr>
        <p:txBody>
          <a:bodyPr wrap="squar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lang="en-GB" sz="900" i="1" dirty="0">
              <a:solidFill>
                <a:srgbClr val="969798"/>
              </a:solidFill>
              <a:latin typeface="Century Gothic" panose="020B0502020202020204" pitchFamily="34" charset="0"/>
              <a:cs typeface="Times New Roman"/>
            </a:endParaRPr>
          </a:p>
        </p:txBody>
      </p:sp>
      <p:pic>
        <p:nvPicPr>
          <p:cNvPr id="3" name="Picture 2">
            <a:extLst>
              <a:ext uri="{FF2B5EF4-FFF2-40B4-BE49-F238E27FC236}">
                <a16:creationId xmlns:a16="http://schemas.microsoft.com/office/drawing/2014/main" xmlns="" id="{74084A73-8C97-4364-9052-FE3A834C7DF4}"/>
              </a:ext>
            </a:extLst>
          </p:cNvPr>
          <p:cNvPicPr>
            <a:picLocks noChangeAspect="1"/>
          </p:cNvPicPr>
          <p:nvPr/>
        </p:nvPicPr>
        <p:blipFill>
          <a:blip r:embed="rId4"/>
          <a:stretch>
            <a:fillRect/>
          </a:stretch>
        </p:blipFill>
        <p:spPr>
          <a:xfrm>
            <a:off x="359867" y="2404576"/>
            <a:ext cx="1873934" cy="1851776"/>
          </a:xfrm>
          <a:prstGeom prst="rect">
            <a:avLst/>
          </a:prstGeom>
        </p:spPr>
      </p:pic>
      <p:pic>
        <p:nvPicPr>
          <p:cNvPr id="4" name="Picture 3">
            <a:extLst>
              <a:ext uri="{FF2B5EF4-FFF2-40B4-BE49-F238E27FC236}">
                <a16:creationId xmlns:a16="http://schemas.microsoft.com/office/drawing/2014/main" xmlns="" id="{FBD7922E-EB0F-4D27-8F1A-32EA90FBDA3C}"/>
              </a:ext>
            </a:extLst>
          </p:cNvPr>
          <p:cNvPicPr>
            <a:picLocks noChangeAspect="1"/>
          </p:cNvPicPr>
          <p:nvPr/>
        </p:nvPicPr>
        <p:blipFill>
          <a:blip r:embed="rId5"/>
          <a:stretch>
            <a:fillRect/>
          </a:stretch>
        </p:blipFill>
        <p:spPr>
          <a:xfrm>
            <a:off x="3132003" y="2556517"/>
            <a:ext cx="1519406" cy="1699835"/>
          </a:xfrm>
          <a:prstGeom prst="rect">
            <a:avLst/>
          </a:prstGeom>
        </p:spPr>
      </p:pic>
    </p:spTree>
    <p:extLst>
      <p:ext uri="{BB962C8B-B14F-4D97-AF65-F5344CB8AC3E}">
        <p14:creationId xmlns:p14="http://schemas.microsoft.com/office/powerpoint/2010/main" val="15787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F1C959D0-CC10-44D9-B723-5D48D05B27C5}"/>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4" name="Picture 3">
            <a:extLst>
              <a:ext uri="{FF2B5EF4-FFF2-40B4-BE49-F238E27FC236}">
                <a16:creationId xmlns:a16="http://schemas.microsoft.com/office/drawing/2014/main" xmlns="" id="{88BE922A-B64E-4A36-9FD3-D1B33FC2F7AB}"/>
              </a:ext>
            </a:extLst>
          </p:cNvPr>
          <p:cNvPicPr>
            <a:picLocks noChangeAspect="1"/>
          </p:cNvPicPr>
          <p:nvPr/>
        </p:nvPicPr>
        <p:blipFill>
          <a:blip r:embed="rId2"/>
          <a:stretch>
            <a:fillRect/>
          </a:stretch>
        </p:blipFill>
        <p:spPr>
          <a:xfrm>
            <a:off x="1769121" y="2265972"/>
            <a:ext cx="5605758" cy="1550042"/>
          </a:xfrm>
          <a:prstGeom prst="rect">
            <a:avLst/>
          </a:prstGeom>
        </p:spPr>
      </p:pic>
      <p:sp>
        <p:nvSpPr>
          <p:cNvPr id="6" name="TextBox 5">
            <a:extLst>
              <a:ext uri="{FF2B5EF4-FFF2-40B4-BE49-F238E27FC236}">
                <a16:creationId xmlns:a16="http://schemas.microsoft.com/office/drawing/2014/main" xmlns="" id="{7DC756FE-EBB0-47C6-989D-807FB85B81EC}"/>
              </a:ext>
            </a:extLst>
          </p:cNvPr>
          <p:cNvSpPr txBox="1"/>
          <p:nvPr/>
        </p:nvSpPr>
        <p:spPr>
          <a:xfrm>
            <a:off x="2760345" y="4743450"/>
            <a:ext cx="3623310"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r>
              <a:rPr lang="en-GB" sz="1350" dirty="0">
                <a:solidFill>
                  <a:srgbClr val="595959"/>
                </a:solidFill>
                <a:latin typeface="Century Gothic" panose="020B0502020202020204" pitchFamily="34" charset="0"/>
              </a:rPr>
              <a:t>Double _____ is _____ ; add 1 is _____ .</a:t>
            </a:r>
          </a:p>
        </p:txBody>
      </p:sp>
    </p:spTree>
    <p:extLst>
      <p:ext uri="{BB962C8B-B14F-4D97-AF65-F5344CB8AC3E}">
        <p14:creationId xmlns:p14="http://schemas.microsoft.com/office/powerpoint/2010/main" val="2223323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3" name="Picture 2" descr="Shape, circle&#10;&#10;Description automatically generated">
            <a:extLst>
              <a:ext uri="{FF2B5EF4-FFF2-40B4-BE49-F238E27FC236}">
                <a16:creationId xmlns:a16="http://schemas.microsoft.com/office/drawing/2014/main" xmlns="" id="{3DE6E4DC-86F0-4BF4-80CF-CA1DDDAE9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37" y="1535647"/>
            <a:ext cx="860218" cy="1133923"/>
          </a:xfrm>
          <a:prstGeom prst="rect">
            <a:avLst/>
          </a:prstGeom>
        </p:spPr>
      </p:pic>
      <p:pic>
        <p:nvPicPr>
          <p:cNvPr id="6" name="Picture 5" descr="Shape, circle&#10;&#10;Description automatically generated">
            <a:extLst>
              <a:ext uri="{FF2B5EF4-FFF2-40B4-BE49-F238E27FC236}">
                <a16:creationId xmlns:a16="http://schemas.microsoft.com/office/drawing/2014/main" xmlns="" id="{179A862A-4EC5-498B-B216-5E2096171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249" y="1535647"/>
            <a:ext cx="860218" cy="1133923"/>
          </a:xfrm>
          <a:prstGeom prst="rect">
            <a:avLst/>
          </a:prstGeom>
        </p:spPr>
      </p:pic>
      <p:pic>
        <p:nvPicPr>
          <p:cNvPr id="7" name="Picture 6" descr="Shape, circle&#10;&#10;Description automatically generated">
            <a:extLst>
              <a:ext uri="{FF2B5EF4-FFF2-40B4-BE49-F238E27FC236}">
                <a16:creationId xmlns:a16="http://schemas.microsoft.com/office/drawing/2014/main" xmlns="" id="{8D9E5650-6A2B-4394-80F2-AC5D1FBCD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68" y="3090777"/>
            <a:ext cx="860218" cy="1133923"/>
          </a:xfrm>
          <a:prstGeom prst="rect">
            <a:avLst/>
          </a:prstGeom>
        </p:spPr>
      </p:pic>
      <p:pic>
        <p:nvPicPr>
          <p:cNvPr id="8" name="Picture 7" descr="Shape, circle&#10;&#10;Description automatically generated">
            <a:extLst>
              <a:ext uri="{FF2B5EF4-FFF2-40B4-BE49-F238E27FC236}">
                <a16:creationId xmlns:a16="http://schemas.microsoft.com/office/drawing/2014/main" xmlns="" id="{5D3F487C-7B69-4FF3-9D80-BBA698E3C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249" y="3090777"/>
            <a:ext cx="860218" cy="1133923"/>
          </a:xfrm>
          <a:prstGeom prst="rect">
            <a:avLst/>
          </a:prstGeom>
        </p:spPr>
      </p:pic>
      <p:pic>
        <p:nvPicPr>
          <p:cNvPr id="13" name="Picture 12" descr="Shape, circle&#10;&#10;Description automatically generated">
            <a:extLst>
              <a:ext uri="{FF2B5EF4-FFF2-40B4-BE49-F238E27FC236}">
                <a16:creationId xmlns:a16="http://schemas.microsoft.com/office/drawing/2014/main" xmlns="" id="{7974EDED-A039-456B-8618-B97DAC3EB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100" y="2313213"/>
            <a:ext cx="860218" cy="1133923"/>
          </a:xfrm>
          <a:prstGeom prst="rect">
            <a:avLst/>
          </a:prstGeom>
        </p:spPr>
      </p:pic>
      <p:graphicFrame>
        <p:nvGraphicFramePr>
          <p:cNvPr id="24" name="Table 3">
            <a:extLst>
              <a:ext uri="{FF2B5EF4-FFF2-40B4-BE49-F238E27FC236}">
                <a16:creationId xmlns:a16="http://schemas.microsoft.com/office/drawing/2014/main" xmlns="" id="{982AD2CE-BA99-44BA-B0F4-8C98A7528908}"/>
              </a:ext>
            </a:extLst>
          </p:cNvPr>
          <p:cNvGraphicFramePr>
            <a:graphicFrameLocks noGrp="1"/>
          </p:cNvGraphicFramePr>
          <p:nvPr>
            <p:extLst/>
          </p:nvPr>
        </p:nvGraphicFramePr>
        <p:xfrm>
          <a:off x="3757924" y="4291430"/>
          <a:ext cx="1628151" cy="693420"/>
        </p:xfrm>
        <a:graphic>
          <a:graphicData uri="http://schemas.openxmlformats.org/drawingml/2006/table">
            <a:tbl>
              <a:tblPr firstRow="1" bandRow="1">
                <a:tableStyleId>{5C22544A-7EE6-4342-B048-85BDC9FD1C3A}</a:tableStyleId>
              </a:tblPr>
              <a:tblGrid>
                <a:gridCol w="542717">
                  <a:extLst>
                    <a:ext uri="{9D8B030D-6E8A-4147-A177-3AD203B41FA5}">
                      <a16:colId xmlns:a16="http://schemas.microsoft.com/office/drawing/2014/main" xmlns="" val="1264115387"/>
                    </a:ext>
                  </a:extLst>
                </a:gridCol>
                <a:gridCol w="542717">
                  <a:extLst>
                    <a:ext uri="{9D8B030D-6E8A-4147-A177-3AD203B41FA5}">
                      <a16:colId xmlns:a16="http://schemas.microsoft.com/office/drawing/2014/main" xmlns="" val="3712511231"/>
                    </a:ext>
                  </a:extLst>
                </a:gridCol>
                <a:gridCol w="542717">
                  <a:extLst>
                    <a:ext uri="{9D8B030D-6E8A-4147-A177-3AD203B41FA5}">
                      <a16:colId xmlns:a16="http://schemas.microsoft.com/office/drawing/2014/main" xmlns="" val="3627003126"/>
                    </a:ext>
                  </a:extLst>
                </a:gridCol>
              </a:tblGrid>
              <a:tr h="685800">
                <a:tc>
                  <a:txBody>
                    <a:bodyPr/>
                    <a:lstStyle/>
                    <a:p>
                      <a:pPr algn="r"/>
                      <a:r>
                        <a:rPr lang="en-GB" sz="4100" b="0" dirty="0">
                          <a:solidFill>
                            <a:srgbClr val="595959"/>
                          </a:solidFill>
                          <a:latin typeface="Century Gothic" panose="020B0502020202020204" pitchFamily="34" charset="0"/>
                        </a:rPr>
                        <a:t>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4100" b="0" dirty="0">
                          <a:solidFill>
                            <a:srgbClr val="595959"/>
                          </a:solidFill>
                          <a:latin typeface="Century Gothic" panose="020B0502020202020204" pitchFamily="34" charset="0"/>
                        </a:rPr>
                        <a:t>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08167838"/>
                  </a:ext>
                </a:extLst>
              </a:tr>
            </a:tbl>
          </a:graphicData>
        </a:graphic>
      </p:graphicFrame>
      <p:pic>
        <p:nvPicPr>
          <p:cNvPr id="25" name="Picture 24" descr="Shape, circle&#10;&#10;Description automatically generated">
            <a:extLst>
              <a:ext uri="{FF2B5EF4-FFF2-40B4-BE49-F238E27FC236}">
                <a16:creationId xmlns:a16="http://schemas.microsoft.com/office/drawing/2014/main" xmlns="" id="{D0C89D5D-996C-42AF-83ED-4C7379881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3" y="1535647"/>
            <a:ext cx="860218" cy="1133923"/>
          </a:xfrm>
          <a:prstGeom prst="rect">
            <a:avLst/>
          </a:prstGeom>
        </p:spPr>
      </p:pic>
      <p:pic>
        <p:nvPicPr>
          <p:cNvPr id="26" name="Picture 25" descr="Shape, circle&#10;&#10;Description automatically generated">
            <a:extLst>
              <a:ext uri="{FF2B5EF4-FFF2-40B4-BE49-F238E27FC236}">
                <a16:creationId xmlns:a16="http://schemas.microsoft.com/office/drawing/2014/main" xmlns="" id="{5FF58590-3FEF-444F-B4D9-09652D4DB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715" y="1535647"/>
            <a:ext cx="860218" cy="1133923"/>
          </a:xfrm>
          <a:prstGeom prst="rect">
            <a:avLst/>
          </a:prstGeom>
        </p:spPr>
      </p:pic>
      <p:pic>
        <p:nvPicPr>
          <p:cNvPr id="27" name="Picture 26" descr="Shape, circle&#10;&#10;Description automatically generated">
            <a:extLst>
              <a:ext uri="{FF2B5EF4-FFF2-40B4-BE49-F238E27FC236}">
                <a16:creationId xmlns:a16="http://schemas.microsoft.com/office/drawing/2014/main" xmlns="" id="{B25F9290-4500-4F62-9F45-8CA30EFC1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534" y="3090777"/>
            <a:ext cx="860218" cy="1133923"/>
          </a:xfrm>
          <a:prstGeom prst="rect">
            <a:avLst/>
          </a:prstGeom>
        </p:spPr>
      </p:pic>
      <p:pic>
        <p:nvPicPr>
          <p:cNvPr id="28" name="Picture 27" descr="Shape, circle&#10;&#10;Description automatically generated">
            <a:extLst>
              <a:ext uri="{FF2B5EF4-FFF2-40B4-BE49-F238E27FC236}">
                <a16:creationId xmlns:a16="http://schemas.microsoft.com/office/drawing/2014/main" xmlns="" id="{EDAA0E43-9504-46FF-B07C-2B19CC6F5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715" y="3090777"/>
            <a:ext cx="860218" cy="1133923"/>
          </a:xfrm>
          <a:prstGeom prst="rect">
            <a:avLst/>
          </a:prstGeom>
        </p:spPr>
      </p:pic>
      <p:pic>
        <p:nvPicPr>
          <p:cNvPr id="14" name="Picture 13" descr="Shape, circle&#10;&#10;Description automatically generated">
            <a:extLst>
              <a:ext uri="{FF2B5EF4-FFF2-40B4-BE49-F238E27FC236}">
                <a16:creationId xmlns:a16="http://schemas.microsoft.com/office/drawing/2014/main" xmlns="" id="{900F0888-63D2-4233-8D1E-51AB852B7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93" y="2313213"/>
            <a:ext cx="860218" cy="1133923"/>
          </a:xfrm>
          <a:prstGeom prst="rect">
            <a:avLst/>
          </a:prstGeom>
        </p:spPr>
      </p:pic>
      <p:graphicFrame>
        <p:nvGraphicFramePr>
          <p:cNvPr id="15" name="Table 3">
            <a:extLst>
              <a:ext uri="{FF2B5EF4-FFF2-40B4-BE49-F238E27FC236}">
                <a16:creationId xmlns:a16="http://schemas.microsoft.com/office/drawing/2014/main" xmlns="" id="{1BAA089B-E263-4CD2-BFD5-2370DB0A6BBA}"/>
              </a:ext>
            </a:extLst>
          </p:cNvPr>
          <p:cNvGraphicFramePr>
            <a:graphicFrameLocks noGrp="1"/>
          </p:cNvGraphicFramePr>
          <p:nvPr>
            <p:extLst/>
          </p:nvPr>
        </p:nvGraphicFramePr>
        <p:xfrm>
          <a:off x="3757924" y="5001107"/>
          <a:ext cx="1628151" cy="693420"/>
        </p:xfrm>
        <a:graphic>
          <a:graphicData uri="http://schemas.openxmlformats.org/drawingml/2006/table">
            <a:tbl>
              <a:tblPr firstRow="1" bandRow="1">
                <a:tableStyleId>{5C22544A-7EE6-4342-B048-85BDC9FD1C3A}</a:tableStyleId>
              </a:tblPr>
              <a:tblGrid>
                <a:gridCol w="542717">
                  <a:extLst>
                    <a:ext uri="{9D8B030D-6E8A-4147-A177-3AD203B41FA5}">
                      <a16:colId xmlns:a16="http://schemas.microsoft.com/office/drawing/2014/main" xmlns="" val="1264115387"/>
                    </a:ext>
                  </a:extLst>
                </a:gridCol>
                <a:gridCol w="542717">
                  <a:extLst>
                    <a:ext uri="{9D8B030D-6E8A-4147-A177-3AD203B41FA5}">
                      <a16:colId xmlns:a16="http://schemas.microsoft.com/office/drawing/2014/main" xmlns="" val="3712511231"/>
                    </a:ext>
                  </a:extLst>
                </a:gridCol>
                <a:gridCol w="542717">
                  <a:extLst>
                    <a:ext uri="{9D8B030D-6E8A-4147-A177-3AD203B41FA5}">
                      <a16:colId xmlns:a16="http://schemas.microsoft.com/office/drawing/2014/main" xmlns="" val="3627003126"/>
                    </a:ext>
                  </a:extLst>
                </a:gridCol>
              </a:tblGrid>
              <a:tr h="685800">
                <a:tc>
                  <a:txBody>
                    <a:bodyPr/>
                    <a:lstStyle/>
                    <a:p>
                      <a:pPr algn="r"/>
                      <a:r>
                        <a:rPr lang="en-GB" sz="4100" b="0" dirty="0">
                          <a:solidFill>
                            <a:srgbClr val="595959"/>
                          </a:solidFill>
                          <a:latin typeface="Century Gothic" panose="020B0502020202020204" pitchFamily="34" charset="0"/>
                        </a:rPr>
                        <a:t>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0" dirty="0">
                          <a:solidFill>
                            <a:srgbClr val="595959"/>
                          </a:solidFill>
                          <a:latin typeface="Century Gothic" panose="020B0502020202020204" pitchFamily="34" charset="0"/>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4100" b="0" dirty="0">
                          <a:solidFill>
                            <a:srgbClr val="595959"/>
                          </a:solidFill>
                          <a:latin typeface="Century Gothic" panose="020B0502020202020204" pitchFamily="34" charset="0"/>
                        </a:rPr>
                        <a:t>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08167838"/>
                  </a:ext>
                </a:extLst>
              </a:tr>
            </a:tbl>
          </a:graphicData>
        </a:graphic>
      </p:graphicFrame>
    </p:spTree>
    <p:extLst>
      <p:ext uri="{BB962C8B-B14F-4D97-AF65-F5344CB8AC3E}">
        <p14:creationId xmlns:p14="http://schemas.microsoft.com/office/powerpoint/2010/main" val="15242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18" name="Speech Bubble: Rectangle with Corners Rounded 17">
            <a:extLst>
              <a:ext uri="{FF2B5EF4-FFF2-40B4-BE49-F238E27FC236}">
                <a16:creationId xmlns:a16="http://schemas.microsoft.com/office/drawing/2014/main" xmlns="" id="{B1814C46-A06E-4DE8-82A3-F4014C433D29}"/>
              </a:ext>
            </a:extLst>
          </p:cNvPr>
          <p:cNvSpPr/>
          <p:nvPr/>
        </p:nvSpPr>
        <p:spPr>
          <a:xfrm>
            <a:off x="2848447" y="1165256"/>
            <a:ext cx="5371991" cy="920847"/>
          </a:xfrm>
          <a:prstGeom prst="wedgeRoundRectCallout">
            <a:avLst>
              <a:gd name="adj1" fmla="val 44131"/>
              <a:gd name="adj2" fmla="val 96503"/>
              <a:gd name="adj3" fmla="val 16667"/>
            </a:avLst>
          </a:prstGeom>
          <a:solidFill>
            <a:srgbClr val="ADE2E2"/>
          </a:solidFill>
          <a:ln w="12700" cap="flat" cmpd="sng" algn="ctr">
            <a:solidFill>
              <a:srgbClr val="9E9E9E"/>
            </a:solidFill>
            <a:prstDash val="solid"/>
            <a:miter lim="800000"/>
          </a:ln>
          <a:effectLst/>
        </p:spPr>
        <p:txBody>
          <a:bodyPr rtlCol="0" anchor="ctr"/>
          <a:lstStyle/>
          <a:p>
            <a:pPr algn="ctr" defTabSz="685800">
              <a:defRPr/>
            </a:pPr>
            <a:r>
              <a:rPr lang="en-US" sz="2100" kern="0" dirty="0">
                <a:solidFill>
                  <a:srgbClr val="595959"/>
                </a:solidFill>
                <a:latin typeface="Century Gothic" panose="020B0502020202020204" pitchFamily="34" charset="0"/>
              </a:rPr>
              <a:t>I can make a ‘near double’ by making a double and adding 1.</a:t>
            </a:r>
            <a:endParaRPr lang="en-GB" sz="2100" kern="0" dirty="0">
              <a:solidFill>
                <a:srgbClr val="595959"/>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259F2742-0931-4D9E-9449-D465C191F4C3}"/>
              </a:ext>
            </a:extLst>
          </p:cNvPr>
          <p:cNvSpPr txBox="1"/>
          <p:nvPr/>
        </p:nvSpPr>
        <p:spPr>
          <a:xfrm>
            <a:off x="2760345" y="5028302"/>
            <a:ext cx="3623310"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panose="020B0502020202020204" pitchFamily="34" charset="0"/>
              </a:rPr>
              <a:t>Double _____ is _____ ; add 1 is _____ .</a:t>
            </a:r>
          </a:p>
        </p:txBody>
      </p:sp>
      <p:cxnSp>
        <p:nvCxnSpPr>
          <p:cNvPr id="7" name="Straight Connector 6">
            <a:extLst>
              <a:ext uri="{FF2B5EF4-FFF2-40B4-BE49-F238E27FC236}">
                <a16:creationId xmlns:a16="http://schemas.microsoft.com/office/drawing/2014/main" xmlns="" id="{9257411F-962C-461D-A163-6EF36F7D7EDB}"/>
              </a:ext>
            </a:extLst>
          </p:cNvPr>
          <p:cNvCxnSpPr>
            <a:cxnSpLocks/>
          </p:cNvCxnSpPr>
          <p:nvPr/>
        </p:nvCxnSpPr>
        <p:spPr>
          <a:xfrm>
            <a:off x="483739" y="3172842"/>
            <a:ext cx="6451232"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xmlns="" id="{9DB79A89-14DC-43DC-8897-9CFBFE069A3F}"/>
              </a:ext>
            </a:extLst>
          </p:cNvPr>
          <p:cNvSpPr/>
          <p:nvPr/>
        </p:nvSpPr>
        <p:spPr>
          <a:xfrm flipH="1">
            <a:off x="4512188" y="2991331"/>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9" name="Oval 8">
            <a:extLst>
              <a:ext uri="{FF2B5EF4-FFF2-40B4-BE49-F238E27FC236}">
                <a16:creationId xmlns:a16="http://schemas.microsoft.com/office/drawing/2014/main" xmlns="" id="{50AEB566-E8FB-417C-9A9E-2FACC4F43E7A}"/>
              </a:ext>
            </a:extLst>
          </p:cNvPr>
          <p:cNvSpPr/>
          <p:nvPr/>
        </p:nvSpPr>
        <p:spPr>
          <a:xfrm flipH="1">
            <a:off x="4908657" y="2986338"/>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 name="Oval 9">
            <a:extLst>
              <a:ext uri="{FF2B5EF4-FFF2-40B4-BE49-F238E27FC236}">
                <a16:creationId xmlns:a16="http://schemas.microsoft.com/office/drawing/2014/main" xmlns="" id="{7FA69252-807F-4D29-9B00-05D6F207566B}"/>
              </a:ext>
            </a:extLst>
          </p:cNvPr>
          <p:cNvSpPr/>
          <p:nvPr/>
        </p:nvSpPr>
        <p:spPr>
          <a:xfrm flipH="1">
            <a:off x="5309192" y="297718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1" name="Oval 10">
            <a:extLst>
              <a:ext uri="{FF2B5EF4-FFF2-40B4-BE49-F238E27FC236}">
                <a16:creationId xmlns:a16="http://schemas.microsoft.com/office/drawing/2014/main" xmlns="" id="{C18E7293-8504-486E-BE3E-585C25320808}"/>
              </a:ext>
            </a:extLst>
          </p:cNvPr>
          <p:cNvSpPr/>
          <p:nvPr/>
        </p:nvSpPr>
        <p:spPr>
          <a:xfrm flipH="1">
            <a:off x="5706647" y="2977180"/>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2" name="Oval 11">
            <a:extLst>
              <a:ext uri="{FF2B5EF4-FFF2-40B4-BE49-F238E27FC236}">
                <a16:creationId xmlns:a16="http://schemas.microsoft.com/office/drawing/2014/main" xmlns="" id="{6417FB6B-C16C-4638-B2FE-F76B018CE090}"/>
              </a:ext>
            </a:extLst>
          </p:cNvPr>
          <p:cNvSpPr/>
          <p:nvPr/>
        </p:nvSpPr>
        <p:spPr>
          <a:xfrm flipH="1">
            <a:off x="6098274" y="2977182"/>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3" name="Oval 12">
            <a:extLst>
              <a:ext uri="{FF2B5EF4-FFF2-40B4-BE49-F238E27FC236}">
                <a16:creationId xmlns:a16="http://schemas.microsoft.com/office/drawing/2014/main" xmlns="" id="{20E5086F-A4BD-47C0-82E0-A6A46302BF6E}"/>
              </a:ext>
            </a:extLst>
          </p:cNvPr>
          <p:cNvSpPr/>
          <p:nvPr/>
        </p:nvSpPr>
        <p:spPr>
          <a:xfrm flipH="1">
            <a:off x="6489931" y="2977180"/>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cxnSp>
        <p:nvCxnSpPr>
          <p:cNvPr id="14" name="Straight Connector 13">
            <a:extLst>
              <a:ext uri="{FF2B5EF4-FFF2-40B4-BE49-F238E27FC236}">
                <a16:creationId xmlns:a16="http://schemas.microsoft.com/office/drawing/2014/main" xmlns="" id="{F0767C53-1936-4C9A-BBDF-8732CADD7D87}"/>
              </a:ext>
            </a:extLst>
          </p:cNvPr>
          <p:cNvCxnSpPr>
            <a:cxnSpLocks/>
          </p:cNvCxnSpPr>
          <p:nvPr/>
        </p:nvCxnSpPr>
        <p:spPr>
          <a:xfrm>
            <a:off x="498979" y="3959355"/>
            <a:ext cx="6435992" cy="0"/>
          </a:xfrm>
          <a:prstGeom prst="line">
            <a:avLst/>
          </a:prstGeom>
          <a:ln w="3810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xmlns="" id="{4F457ACF-1CCD-4810-A2FF-C82AFED01C52}"/>
              </a:ext>
            </a:extLst>
          </p:cNvPr>
          <p:cNvSpPr/>
          <p:nvPr/>
        </p:nvSpPr>
        <p:spPr>
          <a:xfrm flipH="1">
            <a:off x="4105929" y="2981849"/>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xmlns="" id="{ABFB6316-7C5B-4BEF-A05C-8A68611D687E}"/>
              </a:ext>
            </a:extLst>
          </p:cNvPr>
          <p:cNvSpPr/>
          <p:nvPr/>
        </p:nvSpPr>
        <p:spPr>
          <a:xfrm flipH="1">
            <a:off x="3710629" y="298185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xmlns="" id="{53EDD2CD-DBA6-466B-BCDE-3BF701C562A9}"/>
              </a:ext>
            </a:extLst>
          </p:cNvPr>
          <p:cNvSpPr/>
          <p:nvPr/>
        </p:nvSpPr>
        <p:spPr>
          <a:xfrm flipH="1">
            <a:off x="2928224" y="2983518"/>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20" name="Oval 19">
            <a:extLst>
              <a:ext uri="{FF2B5EF4-FFF2-40B4-BE49-F238E27FC236}">
                <a16:creationId xmlns:a16="http://schemas.microsoft.com/office/drawing/2014/main" xmlns="" id="{A348FC59-67E0-4E3E-B393-AF86B13BE697}"/>
              </a:ext>
            </a:extLst>
          </p:cNvPr>
          <p:cNvSpPr/>
          <p:nvPr/>
        </p:nvSpPr>
        <p:spPr>
          <a:xfrm flipH="1">
            <a:off x="3320607" y="2983513"/>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xmlns="" id="{B101056D-2F8E-4E1E-878D-EAAB1967DD30}"/>
              </a:ext>
            </a:extLst>
          </p:cNvPr>
          <p:cNvSpPr/>
          <p:nvPr/>
        </p:nvSpPr>
        <p:spPr>
          <a:xfrm flipH="1">
            <a:off x="2928224" y="3758705"/>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xmlns="" id="{74FD601A-DD4D-4BEC-93E0-F640F532785E}"/>
              </a:ext>
            </a:extLst>
          </p:cNvPr>
          <p:cNvSpPr/>
          <p:nvPr/>
        </p:nvSpPr>
        <p:spPr>
          <a:xfrm flipH="1">
            <a:off x="3320607" y="375870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3" name="Oval 22">
            <a:extLst>
              <a:ext uri="{FF2B5EF4-FFF2-40B4-BE49-F238E27FC236}">
                <a16:creationId xmlns:a16="http://schemas.microsoft.com/office/drawing/2014/main" xmlns="" id="{9232F717-34F4-4D09-9F60-2F24873C3ABC}"/>
              </a:ext>
            </a:extLst>
          </p:cNvPr>
          <p:cNvSpPr/>
          <p:nvPr/>
        </p:nvSpPr>
        <p:spPr>
          <a:xfrm flipH="1">
            <a:off x="3710629" y="3757037"/>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4" name="Oval 23">
            <a:extLst>
              <a:ext uri="{FF2B5EF4-FFF2-40B4-BE49-F238E27FC236}">
                <a16:creationId xmlns:a16="http://schemas.microsoft.com/office/drawing/2014/main" xmlns="" id="{0C464F57-FEB6-4A72-9785-D96B43EF0E6C}"/>
              </a:ext>
            </a:extLst>
          </p:cNvPr>
          <p:cNvSpPr/>
          <p:nvPr/>
        </p:nvSpPr>
        <p:spPr>
          <a:xfrm flipH="1">
            <a:off x="4105929" y="375703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5" name="Oval 24">
            <a:extLst>
              <a:ext uri="{FF2B5EF4-FFF2-40B4-BE49-F238E27FC236}">
                <a16:creationId xmlns:a16="http://schemas.microsoft.com/office/drawing/2014/main" xmlns="" id="{8AC15A17-72AB-4BF1-A88B-4152752F0628}"/>
              </a:ext>
            </a:extLst>
          </p:cNvPr>
          <p:cNvSpPr/>
          <p:nvPr/>
        </p:nvSpPr>
        <p:spPr>
          <a:xfrm flipH="1">
            <a:off x="4499711" y="3758702"/>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6" name="Oval 25">
            <a:extLst>
              <a:ext uri="{FF2B5EF4-FFF2-40B4-BE49-F238E27FC236}">
                <a16:creationId xmlns:a16="http://schemas.microsoft.com/office/drawing/2014/main" xmlns="" id="{26E8E5D5-6CC8-455C-83C5-A98F9F150FF5}"/>
              </a:ext>
            </a:extLst>
          </p:cNvPr>
          <p:cNvSpPr/>
          <p:nvPr/>
        </p:nvSpPr>
        <p:spPr>
          <a:xfrm flipH="1">
            <a:off x="4908657" y="3758702"/>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7" name="Oval 26">
            <a:extLst>
              <a:ext uri="{FF2B5EF4-FFF2-40B4-BE49-F238E27FC236}">
                <a16:creationId xmlns:a16="http://schemas.microsoft.com/office/drawing/2014/main" xmlns="" id="{D9478204-331E-42AE-844D-7CBB2B84C18E}"/>
              </a:ext>
            </a:extLst>
          </p:cNvPr>
          <p:cNvSpPr/>
          <p:nvPr/>
        </p:nvSpPr>
        <p:spPr>
          <a:xfrm flipH="1">
            <a:off x="5309192" y="3752371"/>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8" name="Oval 27">
            <a:extLst>
              <a:ext uri="{FF2B5EF4-FFF2-40B4-BE49-F238E27FC236}">
                <a16:creationId xmlns:a16="http://schemas.microsoft.com/office/drawing/2014/main" xmlns="" id="{67086779-4504-4583-8A06-E1902924F568}"/>
              </a:ext>
            </a:extLst>
          </p:cNvPr>
          <p:cNvSpPr/>
          <p:nvPr/>
        </p:nvSpPr>
        <p:spPr>
          <a:xfrm flipH="1">
            <a:off x="5706647" y="3752368"/>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9" name="Oval 28">
            <a:extLst>
              <a:ext uri="{FF2B5EF4-FFF2-40B4-BE49-F238E27FC236}">
                <a16:creationId xmlns:a16="http://schemas.microsoft.com/office/drawing/2014/main" xmlns="" id="{8313EC2E-9372-497D-8AF5-0E258DFDA049}"/>
              </a:ext>
            </a:extLst>
          </p:cNvPr>
          <p:cNvSpPr/>
          <p:nvPr/>
        </p:nvSpPr>
        <p:spPr>
          <a:xfrm flipH="1">
            <a:off x="6098274" y="3752369"/>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30" name="Oval 29">
            <a:extLst>
              <a:ext uri="{FF2B5EF4-FFF2-40B4-BE49-F238E27FC236}">
                <a16:creationId xmlns:a16="http://schemas.microsoft.com/office/drawing/2014/main" xmlns="" id="{1567B2CF-8D55-4FB0-AF6C-F54002EC5BC4}"/>
              </a:ext>
            </a:extLst>
          </p:cNvPr>
          <p:cNvSpPr/>
          <p:nvPr/>
        </p:nvSpPr>
        <p:spPr>
          <a:xfrm flipH="1">
            <a:off x="6489931" y="3752368"/>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pic>
        <p:nvPicPr>
          <p:cNvPr id="31" name="Picture 30">
            <a:extLst>
              <a:ext uri="{FF2B5EF4-FFF2-40B4-BE49-F238E27FC236}">
                <a16:creationId xmlns:a16="http://schemas.microsoft.com/office/drawing/2014/main" xmlns="" id="{4FFDF7F1-CA35-417A-9282-7FE753D953E3}"/>
              </a:ext>
            </a:extLst>
          </p:cNvPr>
          <p:cNvPicPr>
            <a:picLocks noChangeAspect="1"/>
          </p:cNvPicPr>
          <p:nvPr/>
        </p:nvPicPr>
        <p:blipFill rotWithShape="1">
          <a:blip r:embed="rId3">
            <a:extLst>
              <a:ext uri="{28A0092B-C50C-407E-A947-70E740481C1C}">
                <a14:useLocalDpi xmlns:a14="http://schemas.microsoft.com/office/drawing/2010/main" val="0"/>
              </a:ext>
            </a:extLst>
          </a:blip>
          <a:srcRect l="37084" r="54215"/>
          <a:stretch/>
        </p:blipFill>
        <p:spPr>
          <a:xfrm>
            <a:off x="7679050" y="2418420"/>
            <a:ext cx="1088199" cy="2784216"/>
          </a:xfrm>
          <a:prstGeom prst="rect">
            <a:avLst/>
          </a:prstGeom>
        </p:spPr>
      </p:pic>
    </p:spTree>
    <p:extLst>
      <p:ext uri="{BB962C8B-B14F-4D97-AF65-F5344CB8AC3E}">
        <p14:creationId xmlns:p14="http://schemas.microsoft.com/office/powerpoint/2010/main" val="32146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0 0 L -0.25 0 E" pathEditMode="relative" ptsTypes="">
                                      <p:cBhvr>
                                        <p:cTn id="11" dur="2000" fill="hold"/>
                                        <p:tgtEl>
                                          <p:spTgt spid="8"/>
                                        </p:tgtEl>
                                        <p:attrNameLst>
                                          <p:attrName>ppt_x</p:attrName>
                                          <p:attrName>ppt_y</p:attrName>
                                        </p:attrNameLst>
                                      </p:cBhvr>
                                    </p:animMotion>
                                  </p:childTnLst>
                                </p:cTn>
                              </p:par>
                              <p:par>
                                <p:cTn id="12" presetID="35" presetClass="path" presetSubtype="0" accel="50000" decel="50000" fill="hold" grpId="0" nodeType="withEffect">
                                  <p:stCondLst>
                                    <p:cond delay="0"/>
                                  </p:stCondLst>
                                  <p:childTnLst>
                                    <p:animMotion origin="layout" path="M 0 0 L -0.25 0 E" pathEditMode="relative" ptsTypes="">
                                      <p:cBhvr>
                                        <p:cTn id="13" dur="2000" fill="hold"/>
                                        <p:tgtEl>
                                          <p:spTgt spid="15"/>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16"/>
                                        </p:tgtEl>
                                        <p:attrNameLst>
                                          <p:attrName>ppt_x</p:attrName>
                                          <p:attrName>ppt_y</p:attrName>
                                        </p:attrNameLst>
                                      </p:cBhvr>
                                    </p:animMotion>
                                  </p:childTnLst>
                                </p:cTn>
                              </p:par>
                              <p:par>
                                <p:cTn id="16" presetID="35" presetClass="path" presetSubtype="0" accel="50000" decel="50000" fill="hold" grpId="0" nodeType="withEffect">
                                  <p:stCondLst>
                                    <p:cond delay="0"/>
                                  </p:stCondLst>
                                  <p:childTnLst>
                                    <p:animMotion origin="layout" path="M 0 0 L -0.25 0 E" pathEditMode="relative" ptsTypes="">
                                      <p:cBhvr>
                                        <p:cTn id="17" dur="2000" fill="hold"/>
                                        <p:tgtEl>
                                          <p:spTgt spid="19"/>
                                        </p:tgtEl>
                                        <p:attrNameLst>
                                          <p:attrName>ppt_x</p:attrName>
                                          <p:attrName>ppt_y</p:attrName>
                                        </p:attrNameLst>
                                      </p:cBhvr>
                                    </p:animMotion>
                                  </p:childTnLst>
                                </p:cTn>
                              </p:par>
                              <p:par>
                                <p:cTn id="18" presetID="35" presetClass="path" presetSubtype="0" accel="50000" decel="50000" fill="hold" grpId="0" nodeType="withEffect">
                                  <p:stCondLst>
                                    <p:cond delay="0"/>
                                  </p:stCondLst>
                                  <p:childTnLst>
                                    <p:animMotion origin="layout" path="M 0 0 L -0.25 0 E" pathEditMode="relative" ptsTypes="">
                                      <p:cBhvr>
                                        <p:cTn id="19" dur="2000" fill="hold"/>
                                        <p:tgtEl>
                                          <p:spTgt spid="20"/>
                                        </p:tgtEl>
                                        <p:attrNameLst>
                                          <p:attrName>ppt_x</p:attrName>
                                          <p:attrName>ppt_y</p:attrName>
                                        </p:attrNameLst>
                                      </p:cBhvr>
                                    </p:animMotion>
                                  </p:childTnLst>
                                </p:cTn>
                              </p:par>
                              <p:par>
                                <p:cTn id="20" presetID="35" presetClass="path" presetSubtype="0" accel="50000" decel="50000" fill="hold" grpId="0" nodeType="withEffect">
                                  <p:stCondLst>
                                    <p:cond delay="0"/>
                                  </p:stCondLst>
                                  <p:childTnLst>
                                    <p:animMotion origin="layout" path="M 0 0 L -0.25 0 E" pathEditMode="relative" ptsTypes="">
                                      <p:cBhvr>
                                        <p:cTn id="21" dur="2000" fill="hold"/>
                                        <p:tgtEl>
                                          <p:spTgt spid="21"/>
                                        </p:tgtEl>
                                        <p:attrNameLst>
                                          <p:attrName>ppt_x</p:attrName>
                                          <p:attrName>ppt_y</p:attrName>
                                        </p:attrNameLst>
                                      </p:cBhvr>
                                    </p:animMotion>
                                  </p:childTnLst>
                                </p:cTn>
                              </p:par>
                              <p:par>
                                <p:cTn id="22" presetID="35" presetClass="path" presetSubtype="0" accel="50000" decel="50000" fill="hold" grpId="0" nodeType="withEffect">
                                  <p:stCondLst>
                                    <p:cond delay="0"/>
                                  </p:stCondLst>
                                  <p:childTnLst>
                                    <p:animMotion origin="layout" path="M 0 0 L -0.25 0 E" pathEditMode="relative" ptsTypes="">
                                      <p:cBhvr>
                                        <p:cTn id="23" dur="2000" fill="hold"/>
                                        <p:tgtEl>
                                          <p:spTgt spid="22"/>
                                        </p:tgtEl>
                                        <p:attrNameLst>
                                          <p:attrName>ppt_x</p:attrName>
                                          <p:attrName>ppt_y</p:attrName>
                                        </p:attrNameLst>
                                      </p:cBhvr>
                                    </p:animMotion>
                                  </p:childTnLst>
                                </p:cTn>
                              </p:par>
                              <p:par>
                                <p:cTn id="24" presetID="35" presetClass="path" presetSubtype="0" accel="50000" decel="50000" fill="hold" grpId="0" nodeType="withEffect">
                                  <p:stCondLst>
                                    <p:cond delay="0"/>
                                  </p:stCondLst>
                                  <p:childTnLst>
                                    <p:animMotion origin="layout" path="M 0 0 L -0.25 0 E" pathEditMode="relative" ptsTypes="">
                                      <p:cBhvr>
                                        <p:cTn id="25" dur="2000" fill="hold"/>
                                        <p:tgtEl>
                                          <p:spTgt spid="23"/>
                                        </p:tgtEl>
                                        <p:attrNameLst>
                                          <p:attrName>ppt_x</p:attrName>
                                          <p:attrName>ppt_y</p:attrName>
                                        </p:attrNameLst>
                                      </p:cBhvr>
                                    </p:animMotion>
                                  </p:childTnLst>
                                </p:cTn>
                              </p:par>
                              <p:par>
                                <p:cTn id="26" presetID="35" presetClass="path" presetSubtype="0" accel="50000" decel="50000" fill="hold" grpId="0" nodeType="withEffect">
                                  <p:stCondLst>
                                    <p:cond delay="0"/>
                                  </p:stCondLst>
                                  <p:childTnLst>
                                    <p:animMotion origin="layout" path="M 0 0 L -0.25 0 E" pathEditMode="relative" ptsTypes="">
                                      <p:cBhvr>
                                        <p:cTn id="27" dur="2000" fill="hold"/>
                                        <p:tgtEl>
                                          <p:spTgt spid="24"/>
                                        </p:tgtEl>
                                        <p:attrNameLst>
                                          <p:attrName>ppt_x</p:attrName>
                                          <p:attrName>ppt_y</p:attrName>
                                        </p:attrNameLst>
                                      </p:cBhvr>
                                    </p:animMotion>
                                  </p:childTnLst>
                                </p:cTn>
                              </p:par>
                              <p:par>
                                <p:cTn id="28" presetID="35" presetClass="path" presetSubtype="0" accel="50000" decel="50000" fill="hold" grpId="0" nodeType="withEffect">
                                  <p:stCondLst>
                                    <p:cond delay="0"/>
                                  </p:stCondLst>
                                  <p:childTnLst>
                                    <p:animMotion origin="layout" path="M 0 0 L -0.25 0 E" pathEditMode="relative" ptsTypes="">
                                      <p:cBhvr>
                                        <p:cTn id="29" dur="2000" fill="hold"/>
                                        <p:tgtEl>
                                          <p:spTgt spid="25"/>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0 0 L -0.25 0 E" pathEditMode="relative" ptsTypes="">
                                      <p:cBhvr>
                                        <p:cTn id="33"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17" name="Picture 16">
            <a:extLst>
              <a:ext uri="{FF2B5EF4-FFF2-40B4-BE49-F238E27FC236}">
                <a16:creationId xmlns:a16="http://schemas.microsoft.com/office/drawing/2014/main" xmlns="" id="{BFA5DC7B-1323-4497-B8BA-14AE2204EADC}"/>
              </a:ext>
            </a:extLst>
          </p:cNvPr>
          <p:cNvPicPr>
            <a:picLocks noChangeAspect="1"/>
          </p:cNvPicPr>
          <p:nvPr/>
        </p:nvPicPr>
        <p:blipFill rotWithShape="1">
          <a:blip r:embed="rId3">
            <a:extLst>
              <a:ext uri="{28A0092B-C50C-407E-A947-70E740481C1C}">
                <a14:useLocalDpi xmlns:a14="http://schemas.microsoft.com/office/drawing/2010/main" val="0"/>
              </a:ext>
            </a:extLst>
          </a:blip>
          <a:srcRect l="73652" r="16325"/>
          <a:stretch/>
        </p:blipFill>
        <p:spPr>
          <a:xfrm>
            <a:off x="7597850" y="2596911"/>
            <a:ext cx="1245174" cy="2765734"/>
          </a:xfrm>
          <a:prstGeom prst="rect">
            <a:avLst/>
          </a:prstGeom>
        </p:spPr>
      </p:pic>
      <p:sp>
        <p:nvSpPr>
          <p:cNvPr id="18" name="Speech Bubble: Rectangle with Corners Rounded 17">
            <a:extLst>
              <a:ext uri="{FF2B5EF4-FFF2-40B4-BE49-F238E27FC236}">
                <a16:creationId xmlns:a16="http://schemas.microsoft.com/office/drawing/2014/main" xmlns="" id="{B1814C46-A06E-4DE8-82A3-F4014C433D29}"/>
              </a:ext>
            </a:extLst>
          </p:cNvPr>
          <p:cNvSpPr/>
          <p:nvPr/>
        </p:nvSpPr>
        <p:spPr>
          <a:xfrm>
            <a:off x="2848447" y="1165256"/>
            <a:ext cx="5371991" cy="920847"/>
          </a:xfrm>
          <a:prstGeom prst="wedgeRoundRectCallout">
            <a:avLst>
              <a:gd name="adj1" fmla="val 44131"/>
              <a:gd name="adj2" fmla="val 96503"/>
              <a:gd name="adj3" fmla="val 16667"/>
            </a:avLst>
          </a:prstGeom>
          <a:solidFill>
            <a:srgbClr val="ADE2E2"/>
          </a:solidFill>
          <a:ln w="12700" cap="flat" cmpd="sng" algn="ctr">
            <a:solidFill>
              <a:srgbClr val="9E9E9E"/>
            </a:solidFill>
            <a:prstDash val="solid"/>
            <a:miter lim="800000"/>
          </a:ln>
          <a:effectLst/>
        </p:spPr>
        <p:txBody>
          <a:bodyPr rtlCol="0" anchor="ctr"/>
          <a:lstStyle/>
          <a:p>
            <a:pPr algn="ctr" defTabSz="685800">
              <a:defRPr/>
            </a:pPr>
            <a:r>
              <a:rPr lang="en-US" sz="2100" kern="0" dirty="0">
                <a:solidFill>
                  <a:srgbClr val="595959"/>
                </a:solidFill>
                <a:latin typeface="Century Gothic" panose="020B0502020202020204" pitchFamily="34" charset="0"/>
              </a:rPr>
              <a:t>I can make a ‘near double’ by making a double and taking 1.</a:t>
            </a:r>
            <a:endParaRPr lang="en-GB" sz="2100" kern="0" dirty="0">
              <a:solidFill>
                <a:srgbClr val="595959"/>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259F2742-0931-4D9E-9449-D465C191F4C3}"/>
              </a:ext>
            </a:extLst>
          </p:cNvPr>
          <p:cNvSpPr txBox="1"/>
          <p:nvPr/>
        </p:nvSpPr>
        <p:spPr>
          <a:xfrm>
            <a:off x="2760345" y="5028302"/>
            <a:ext cx="3623310"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defRPr/>
            </a:pPr>
            <a:r>
              <a:rPr lang="en-GB" sz="1350" dirty="0">
                <a:solidFill>
                  <a:srgbClr val="585858"/>
                </a:solidFill>
                <a:latin typeface="Century Gothic" panose="020B0502020202020204" pitchFamily="34" charset="0"/>
              </a:rPr>
              <a:t>Double _____ is _____ ; take 1 is _____ .</a:t>
            </a:r>
          </a:p>
        </p:txBody>
      </p:sp>
      <p:cxnSp>
        <p:nvCxnSpPr>
          <p:cNvPr id="7" name="Straight Connector 6">
            <a:extLst>
              <a:ext uri="{FF2B5EF4-FFF2-40B4-BE49-F238E27FC236}">
                <a16:creationId xmlns:a16="http://schemas.microsoft.com/office/drawing/2014/main" xmlns="" id="{9257411F-962C-461D-A163-6EF36F7D7EDB}"/>
              </a:ext>
            </a:extLst>
          </p:cNvPr>
          <p:cNvCxnSpPr>
            <a:cxnSpLocks/>
          </p:cNvCxnSpPr>
          <p:nvPr/>
        </p:nvCxnSpPr>
        <p:spPr>
          <a:xfrm>
            <a:off x="483739" y="3172842"/>
            <a:ext cx="6451232"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xmlns="" id="{9DB79A89-14DC-43DC-8897-9CFBFE069A3F}"/>
              </a:ext>
            </a:extLst>
          </p:cNvPr>
          <p:cNvSpPr/>
          <p:nvPr/>
        </p:nvSpPr>
        <p:spPr>
          <a:xfrm flipH="1">
            <a:off x="4512188" y="2991331"/>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9" name="Oval 8">
            <a:extLst>
              <a:ext uri="{FF2B5EF4-FFF2-40B4-BE49-F238E27FC236}">
                <a16:creationId xmlns:a16="http://schemas.microsoft.com/office/drawing/2014/main" xmlns="" id="{50AEB566-E8FB-417C-9A9E-2FACC4F43E7A}"/>
              </a:ext>
            </a:extLst>
          </p:cNvPr>
          <p:cNvSpPr/>
          <p:nvPr/>
        </p:nvSpPr>
        <p:spPr>
          <a:xfrm flipH="1">
            <a:off x="4908657" y="2986338"/>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0" name="Oval 9">
            <a:extLst>
              <a:ext uri="{FF2B5EF4-FFF2-40B4-BE49-F238E27FC236}">
                <a16:creationId xmlns:a16="http://schemas.microsoft.com/office/drawing/2014/main" xmlns="" id="{7FA69252-807F-4D29-9B00-05D6F207566B}"/>
              </a:ext>
            </a:extLst>
          </p:cNvPr>
          <p:cNvSpPr/>
          <p:nvPr/>
        </p:nvSpPr>
        <p:spPr>
          <a:xfrm flipH="1">
            <a:off x="5309192" y="2977183"/>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1" name="Oval 10">
            <a:extLst>
              <a:ext uri="{FF2B5EF4-FFF2-40B4-BE49-F238E27FC236}">
                <a16:creationId xmlns:a16="http://schemas.microsoft.com/office/drawing/2014/main" xmlns="" id="{C18E7293-8504-486E-BE3E-585C25320808}"/>
              </a:ext>
            </a:extLst>
          </p:cNvPr>
          <p:cNvSpPr/>
          <p:nvPr/>
        </p:nvSpPr>
        <p:spPr>
          <a:xfrm flipH="1">
            <a:off x="5706647" y="2977180"/>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2" name="Oval 11">
            <a:extLst>
              <a:ext uri="{FF2B5EF4-FFF2-40B4-BE49-F238E27FC236}">
                <a16:creationId xmlns:a16="http://schemas.microsoft.com/office/drawing/2014/main" xmlns="" id="{6417FB6B-C16C-4638-B2FE-F76B018CE090}"/>
              </a:ext>
            </a:extLst>
          </p:cNvPr>
          <p:cNvSpPr/>
          <p:nvPr/>
        </p:nvSpPr>
        <p:spPr>
          <a:xfrm flipH="1">
            <a:off x="6098274" y="2977182"/>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3" name="Oval 12">
            <a:extLst>
              <a:ext uri="{FF2B5EF4-FFF2-40B4-BE49-F238E27FC236}">
                <a16:creationId xmlns:a16="http://schemas.microsoft.com/office/drawing/2014/main" xmlns="" id="{20E5086F-A4BD-47C0-82E0-A6A46302BF6E}"/>
              </a:ext>
            </a:extLst>
          </p:cNvPr>
          <p:cNvSpPr/>
          <p:nvPr/>
        </p:nvSpPr>
        <p:spPr>
          <a:xfrm flipH="1">
            <a:off x="6489931" y="2977180"/>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cxnSp>
        <p:nvCxnSpPr>
          <p:cNvPr id="14" name="Straight Connector 13">
            <a:extLst>
              <a:ext uri="{FF2B5EF4-FFF2-40B4-BE49-F238E27FC236}">
                <a16:creationId xmlns:a16="http://schemas.microsoft.com/office/drawing/2014/main" xmlns="" id="{F0767C53-1936-4C9A-BBDF-8732CADD7D87}"/>
              </a:ext>
            </a:extLst>
          </p:cNvPr>
          <p:cNvCxnSpPr>
            <a:cxnSpLocks/>
          </p:cNvCxnSpPr>
          <p:nvPr/>
        </p:nvCxnSpPr>
        <p:spPr>
          <a:xfrm>
            <a:off x="498979" y="3959355"/>
            <a:ext cx="6435992" cy="0"/>
          </a:xfrm>
          <a:prstGeom prst="line">
            <a:avLst/>
          </a:prstGeom>
          <a:ln w="3810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xmlns="" id="{4F457ACF-1CCD-4810-A2FF-C82AFED01C52}"/>
              </a:ext>
            </a:extLst>
          </p:cNvPr>
          <p:cNvSpPr/>
          <p:nvPr/>
        </p:nvSpPr>
        <p:spPr>
          <a:xfrm flipH="1">
            <a:off x="4105929" y="2981849"/>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6" name="Oval 15">
            <a:extLst>
              <a:ext uri="{FF2B5EF4-FFF2-40B4-BE49-F238E27FC236}">
                <a16:creationId xmlns:a16="http://schemas.microsoft.com/office/drawing/2014/main" xmlns="" id="{ABFB6316-7C5B-4BEF-A05C-8A68611D687E}"/>
              </a:ext>
            </a:extLst>
          </p:cNvPr>
          <p:cNvSpPr/>
          <p:nvPr/>
        </p:nvSpPr>
        <p:spPr>
          <a:xfrm flipH="1">
            <a:off x="3710629" y="298185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19" name="Oval 18">
            <a:extLst>
              <a:ext uri="{FF2B5EF4-FFF2-40B4-BE49-F238E27FC236}">
                <a16:creationId xmlns:a16="http://schemas.microsoft.com/office/drawing/2014/main" xmlns="" id="{53EDD2CD-DBA6-466B-BCDE-3BF701C562A9}"/>
              </a:ext>
            </a:extLst>
          </p:cNvPr>
          <p:cNvSpPr/>
          <p:nvPr/>
        </p:nvSpPr>
        <p:spPr>
          <a:xfrm flipH="1">
            <a:off x="2928224" y="2983518"/>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srgbClr val="FFFFFF"/>
              </a:solidFill>
              <a:latin typeface="Arial"/>
            </a:endParaRPr>
          </a:p>
        </p:txBody>
      </p:sp>
      <p:sp>
        <p:nvSpPr>
          <p:cNvPr id="20" name="Oval 19">
            <a:extLst>
              <a:ext uri="{FF2B5EF4-FFF2-40B4-BE49-F238E27FC236}">
                <a16:creationId xmlns:a16="http://schemas.microsoft.com/office/drawing/2014/main" xmlns="" id="{A348FC59-67E0-4E3E-B393-AF86B13BE697}"/>
              </a:ext>
            </a:extLst>
          </p:cNvPr>
          <p:cNvSpPr/>
          <p:nvPr/>
        </p:nvSpPr>
        <p:spPr>
          <a:xfrm flipH="1">
            <a:off x="3320607" y="2983513"/>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1" name="Oval 20">
            <a:extLst>
              <a:ext uri="{FF2B5EF4-FFF2-40B4-BE49-F238E27FC236}">
                <a16:creationId xmlns:a16="http://schemas.microsoft.com/office/drawing/2014/main" xmlns="" id="{B101056D-2F8E-4E1E-878D-EAAB1967DD30}"/>
              </a:ext>
            </a:extLst>
          </p:cNvPr>
          <p:cNvSpPr/>
          <p:nvPr/>
        </p:nvSpPr>
        <p:spPr>
          <a:xfrm flipH="1">
            <a:off x="2928224" y="3758705"/>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2" name="Oval 21">
            <a:extLst>
              <a:ext uri="{FF2B5EF4-FFF2-40B4-BE49-F238E27FC236}">
                <a16:creationId xmlns:a16="http://schemas.microsoft.com/office/drawing/2014/main" xmlns="" id="{74FD601A-DD4D-4BEC-93E0-F640F532785E}"/>
              </a:ext>
            </a:extLst>
          </p:cNvPr>
          <p:cNvSpPr/>
          <p:nvPr/>
        </p:nvSpPr>
        <p:spPr>
          <a:xfrm flipH="1">
            <a:off x="3320607" y="3758700"/>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3" name="Oval 22">
            <a:extLst>
              <a:ext uri="{FF2B5EF4-FFF2-40B4-BE49-F238E27FC236}">
                <a16:creationId xmlns:a16="http://schemas.microsoft.com/office/drawing/2014/main" xmlns="" id="{9232F717-34F4-4D09-9F60-2F24873C3ABC}"/>
              </a:ext>
            </a:extLst>
          </p:cNvPr>
          <p:cNvSpPr/>
          <p:nvPr/>
        </p:nvSpPr>
        <p:spPr>
          <a:xfrm flipH="1">
            <a:off x="3710629" y="3757037"/>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4" name="Oval 23">
            <a:extLst>
              <a:ext uri="{FF2B5EF4-FFF2-40B4-BE49-F238E27FC236}">
                <a16:creationId xmlns:a16="http://schemas.microsoft.com/office/drawing/2014/main" xmlns="" id="{0C464F57-FEB6-4A72-9785-D96B43EF0E6C}"/>
              </a:ext>
            </a:extLst>
          </p:cNvPr>
          <p:cNvSpPr/>
          <p:nvPr/>
        </p:nvSpPr>
        <p:spPr>
          <a:xfrm flipH="1">
            <a:off x="4105929" y="3757036"/>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5" name="Oval 24">
            <a:extLst>
              <a:ext uri="{FF2B5EF4-FFF2-40B4-BE49-F238E27FC236}">
                <a16:creationId xmlns:a16="http://schemas.microsoft.com/office/drawing/2014/main" xmlns="" id="{8AC15A17-72AB-4BF1-A88B-4152752F0628}"/>
              </a:ext>
            </a:extLst>
          </p:cNvPr>
          <p:cNvSpPr/>
          <p:nvPr/>
        </p:nvSpPr>
        <p:spPr>
          <a:xfrm flipH="1">
            <a:off x="4499711" y="3758702"/>
            <a:ext cx="384368" cy="363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6" name="Oval 25">
            <a:extLst>
              <a:ext uri="{FF2B5EF4-FFF2-40B4-BE49-F238E27FC236}">
                <a16:creationId xmlns:a16="http://schemas.microsoft.com/office/drawing/2014/main" xmlns="" id="{26E8E5D5-6CC8-455C-83C5-A98F9F150FF5}"/>
              </a:ext>
            </a:extLst>
          </p:cNvPr>
          <p:cNvSpPr/>
          <p:nvPr/>
        </p:nvSpPr>
        <p:spPr>
          <a:xfrm flipH="1">
            <a:off x="4908657" y="3758702"/>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7" name="Oval 26">
            <a:extLst>
              <a:ext uri="{FF2B5EF4-FFF2-40B4-BE49-F238E27FC236}">
                <a16:creationId xmlns:a16="http://schemas.microsoft.com/office/drawing/2014/main" xmlns="" id="{D9478204-331E-42AE-844D-7CBB2B84C18E}"/>
              </a:ext>
            </a:extLst>
          </p:cNvPr>
          <p:cNvSpPr/>
          <p:nvPr/>
        </p:nvSpPr>
        <p:spPr>
          <a:xfrm flipH="1">
            <a:off x="5309192" y="3752371"/>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8" name="Oval 27">
            <a:extLst>
              <a:ext uri="{FF2B5EF4-FFF2-40B4-BE49-F238E27FC236}">
                <a16:creationId xmlns:a16="http://schemas.microsoft.com/office/drawing/2014/main" xmlns="" id="{67086779-4504-4583-8A06-E1902924F568}"/>
              </a:ext>
            </a:extLst>
          </p:cNvPr>
          <p:cNvSpPr/>
          <p:nvPr/>
        </p:nvSpPr>
        <p:spPr>
          <a:xfrm flipH="1">
            <a:off x="5706647" y="3752368"/>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29" name="Oval 28">
            <a:extLst>
              <a:ext uri="{FF2B5EF4-FFF2-40B4-BE49-F238E27FC236}">
                <a16:creationId xmlns:a16="http://schemas.microsoft.com/office/drawing/2014/main" xmlns="" id="{8313EC2E-9372-497D-8AF5-0E258DFDA049}"/>
              </a:ext>
            </a:extLst>
          </p:cNvPr>
          <p:cNvSpPr/>
          <p:nvPr/>
        </p:nvSpPr>
        <p:spPr>
          <a:xfrm flipH="1">
            <a:off x="6098274" y="3752369"/>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
        <p:nvSpPr>
          <p:cNvPr id="30" name="Oval 29">
            <a:extLst>
              <a:ext uri="{FF2B5EF4-FFF2-40B4-BE49-F238E27FC236}">
                <a16:creationId xmlns:a16="http://schemas.microsoft.com/office/drawing/2014/main" xmlns="" id="{1567B2CF-8D55-4FB0-AF6C-F54002EC5BC4}"/>
              </a:ext>
            </a:extLst>
          </p:cNvPr>
          <p:cNvSpPr/>
          <p:nvPr/>
        </p:nvSpPr>
        <p:spPr>
          <a:xfrm flipH="1">
            <a:off x="6489931" y="3752368"/>
            <a:ext cx="384368" cy="363023"/>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srgbClr val="FFFFFF"/>
              </a:solidFill>
              <a:latin typeface="Arial"/>
            </a:endParaRPr>
          </a:p>
        </p:txBody>
      </p:sp>
    </p:spTree>
    <p:extLst>
      <p:ext uri="{BB962C8B-B14F-4D97-AF65-F5344CB8AC3E}">
        <p14:creationId xmlns:p14="http://schemas.microsoft.com/office/powerpoint/2010/main" val="29019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0 0 L -0.25 0 E" pathEditMode="relative" ptsTypes="">
                                      <p:cBhvr>
                                        <p:cTn id="11" dur="2000" fill="hold"/>
                                        <p:tgtEl>
                                          <p:spTgt spid="8"/>
                                        </p:tgtEl>
                                        <p:attrNameLst>
                                          <p:attrName>ppt_x</p:attrName>
                                          <p:attrName>ppt_y</p:attrName>
                                        </p:attrNameLst>
                                      </p:cBhvr>
                                    </p:animMotion>
                                  </p:childTnLst>
                                </p:cTn>
                              </p:par>
                              <p:par>
                                <p:cTn id="12" presetID="35" presetClass="path" presetSubtype="0" accel="50000" decel="50000" fill="hold" grpId="0" nodeType="withEffect">
                                  <p:stCondLst>
                                    <p:cond delay="0"/>
                                  </p:stCondLst>
                                  <p:childTnLst>
                                    <p:animMotion origin="layout" path="M 0 0 L -0.25 0 E" pathEditMode="relative" ptsTypes="">
                                      <p:cBhvr>
                                        <p:cTn id="13" dur="2000" fill="hold"/>
                                        <p:tgtEl>
                                          <p:spTgt spid="15"/>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16"/>
                                        </p:tgtEl>
                                        <p:attrNameLst>
                                          <p:attrName>ppt_x</p:attrName>
                                          <p:attrName>ppt_y</p:attrName>
                                        </p:attrNameLst>
                                      </p:cBhvr>
                                    </p:animMotion>
                                  </p:childTnLst>
                                </p:cTn>
                              </p:par>
                              <p:par>
                                <p:cTn id="16" presetID="35" presetClass="path" presetSubtype="0" accel="50000" decel="50000" fill="hold" grpId="0" nodeType="withEffect">
                                  <p:stCondLst>
                                    <p:cond delay="0"/>
                                  </p:stCondLst>
                                  <p:childTnLst>
                                    <p:animMotion origin="layout" path="M 0 0 L -0.25 0 E" pathEditMode="relative" ptsTypes="">
                                      <p:cBhvr>
                                        <p:cTn id="17" dur="2000" fill="hold"/>
                                        <p:tgtEl>
                                          <p:spTgt spid="19"/>
                                        </p:tgtEl>
                                        <p:attrNameLst>
                                          <p:attrName>ppt_x</p:attrName>
                                          <p:attrName>ppt_y</p:attrName>
                                        </p:attrNameLst>
                                      </p:cBhvr>
                                    </p:animMotion>
                                  </p:childTnLst>
                                </p:cTn>
                              </p:par>
                              <p:par>
                                <p:cTn id="18" presetID="35" presetClass="path" presetSubtype="0" accel="50000" decel="50000" fill="hold" grpId="0" nodeType="withEffect">
                                  <p:stCondLst>
                                    <p:cond delay="0"/>
                                  </p:stCondLst>
                                  <p:childTnLst>
                                    <p:animMotion origin="layout" path="M 0 0 L -0.25 0 E" pathEditMode="relative" ptsTypes="">
                                      <p:cBhvr>
                                        <p:cTn id="19" dur="2000" fill="hold"/>
                                        <p:tgtEl>
                                          <p:spTgt spid="20"/>
                                        </p:tgtEl>
                                        <p:attrNameLst>
                                          <p:attrName>ppt_x</p:attrName>
                                          <p:attrName>ppt_y</p:attrName>
                                        </p:attrNameLst>
                                      </p:cBhvr>
                                    </p:animMotion>
                                  </p:childTnLst>
                                </p:cTn>
                              </p:par>
                              <p:par>
                                <p:cTn id="20" presetID="35" presetClass="path" presetSubtype="0" accel="50000" decel="50000" fill="hold" grpId="0" nodeType="withEffect">
                                  <p:stCondLst>
                                    <p:cond delay="0"/>
                                  </p:stCondLst>
                                  <p:childTnLst>
                                    <p:animMotion origin="layout" path="M 0 0 L -0.25 0 E" pathEditMode="relative" ptsTypes="">
                                      <p:cBhvr>
                                        <p:cTn id="21" dur="2000" fill="hold"/>
                                        <p:tgtEl>
                                          <p:spTgt spid="21"/>
                                        </p:tgtEl>
                                        <p:attrNameLst>
                                          <p:attrName>ppt_x</p:attrName>
                                          <p:attrName>ppt_y</p:attrName>
                                        </p:attrNameLst>
                                      </p:cBhvr>
                                    </p:animMotion>
                                  </p:childTnLst>
                                </p:cTn>
                              </p:par>
                              <p:par>
                                <p:cTn id="22" presetID="35" presetClass="path" presetSubtype="0" accel="50000" decel="50000" fill="hold" grpId="0" nodeType="withEffect">
                                  <p:stCondLst>
                                    <p:cond delay="0"/>
                                  </p:stCondLst>
                                  <p:childTnLst>
                                    <p:animMotion origin="layout" path="M 0 0 L -0.25 0 E" pathEditMode="relative" ptsTypes="">
                                      <p:cBhvr>
                                        <p:cTn id="23" dur="2000" fill="hold"/>
                                        <p:tgtEl>
                                          <p:spTgt spid="22"/>
                                        </p:tgtEl>
                                        <p:attrNameLst>
                                          <p:attrName>ppt_x</p:attrName>
                                          <p:attrName>ppt_y</p:attrName>
                                        </p:attrNameLst>
                                      </p:cBhvr>
                                    </p:animMotion>
                                  </p:childTnLst>
                                </p:cTn>
                              </p:par>
                              <p:par>
                                <p:cTn id="24" presetID="35" presetClass="path" presetSubtype="0" accel="50000" decel="50000" fill="hold" grpId="0" nodeType="withEffect">
                                  <p:stCondLst>
                                    <p:cond delay="0"/>
                                  </p:stCondLst>
                                  <p:childTnLst>
                                    <p:animMotion origin="layout" path="M 0 0 L -0.25 0 E" pathEditMode="relative" ptsTypes="">
                                      <p:cBhvr>
                                        <p:cTn id="25" dur="2000" fill="hold"/>
                                        <p:tgtEl>
                                          <p:spTgt spid="23"/>
                                        </p:tgtEl>
                                        <p:attrNameLst>
                                          <p:attrName>ppt_x</p:attrName>
                                          <p:attrName>ppt_y</p:attrName>
                                        </p:attrNameLst>
                                      </p:cBhvr>
                                    </p:animMotion>
                                  </p:childTnLst>
                                </p:cTn>
                              </p:par>
                              <p:par>
                                <p:cTn id="26" presetID="35" presetClass="path" presetSubtype="0" accel="50000" decel="50000" fill="hold" grpId="0" nodeType="withEffect">
                                  <p:stCondLst>
                                    <p:cond delay="0"/>
                                  </p:stCondLst>
                                  <p:childTnLst>
                                    <p:animMotion origin="layout" path="M 0 0 L -0.25 0 E" pathEditMode="relative" ptsTypes="">
                                      <p:cBhvr>
                                        <p:cTn id="27" dur="2000" fill="hold"/>
                                        <p:tgtEl>
                                          <p:spTgt spid="24"/>
                                        </p:tgtEl>
                                        <p:attrNameLst>
                                          <p:attrName>ppt_x</p:attrName>
                                          <p:attrName>ppt_y</p:attrName>
                                        </p:attrNameLst>
                                      </p:cBhvr>
                                    </p:animMotion>
                                  </p:childTnLst>
                                </p:cTn>
                              </p:par>
                              <p:par>
                                <p:cTn id="28" presetID="35" presetClass="path" presetSubtype="0" accel="50000" decel="50000" fill="hold" grpId="0" nodeType="withEffect">
                                  <p:stCondLst>
                                    <p:cond delay="0"/>
                                  </p:stCondLst>
                                  <p:childTnLst>
                                    <p:animMotion origin="layout" path="M 0 0 L -0.25 0 E" pathEditMode="relative" ptsTypes="">
                                      <p:cBhvr>
                                        <p:cTn id="29" dur="2000" fill="hold"/>
                                        <p:tgtEl>
                                          <p:spTgt spid="25"/>
                                        </p:tgtEl>
                                        <p:attrNameLst>
                                          <p:attrName>ppt_x</p:attrName>
                                          <p:attrName>ppt_y</p:attrName>
                                        </p:attrNameLst>
                                      </p:cBhvr>
                                    </p:animMotion>
                                  </p:childTnLst>
                                </p:cTn>
                              </p:par>
                              <p:par>
                                <p:cTn id="30" presetID="35" presetClass="path" presetSubtype="0" accel="50000" decel="50000" fill="hold" grpId="0"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par>
                                <p:cTn id="32" presetID="35" presetClass="path" presetSubtype="0" accel="50000" decel="50000" autoRev="1" fill="hold" grpId="0" nodeType="withEffect">
                                  <p:stCondLst>
                                    <p:cond delay="0"/>
                                  </p:stCondLst>
                                  <p:childTnLst>
                                    <p:animMotion origin="layout" path="M 0 0 L -0.25 0 E" pathEditMode="relative" ptsTypes="">
                                      <p:cBhvr>
                                        <p:cTn id="33"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9"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0F950724-63EC-48E5-B9B7-C6C962F583BE}"/>
              </a:ext>
            </a:extLst>
          </p:cNvPr>
          <p:cNvSpPr txBox="1"/>
          <p:nvPr/>
        </p:nvSpPr>
        <p:spPr>
          <a:xfrm>
            <a:off x="3705907" y="2120306"/>
            <a:ext cx="1750211" cy="664012"/>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7 + 8</a:t>
            </a:r>
          </a:p>
        </p:txBody>
      </p:sp>
      <p:sp>
        <p:nvSpPr>
          <p:cNvPr id="25" name="TextBox 24">
            <a:extLst>
              <a:ext uri="{FF2B5EF4-FFF2-40B4-BE49-F238E27FC236}">
                <a16:creationId xmlns:a16="http://schemas.microsoft.com/office/drawing/2014/main" xmlns="" id="{1E6F678F-9A61-4321-95A1-11092661E0C8}"/>
              </a:ext>
            </a:extLst>
          </p:cNvPr>
          <p:cNvSpPr txBox="1"/>
          <p:nvPr/>
        </p:nvSpPr>
        <p:spPr>
          <a:xfrm>
            <a:off x="3705907" y="2120306"/>
            <a:ext cx="1750211" cy="664012"/>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6 + 7</a:t>
            </a:r>
          </a:p>
        </p:txBody>
      </p:sp>
      <p:sp>
        <p:nvSpPr>
          <p:cNvPr id="27" name="TextBox 26">
            <a:extLst>
              <a:ext uri="{FF2B5EF4-FFF2-40B4-BE49-F238E27FC236}">
                <a16:creationId xmlns:a16="http://schemas.microsoft.com/office/drawing/2014/main" xmlns="" id="{85DF0187-9E3F-4168-AF14-BBC1353C44B0}"/>
              </a:ext>
            </a:extLst>
          </p:cNvPr>
          <p:cNvSpPr txBox="1"/>
          <p:nvPr/>
        </p:nvSpPr>
        <p:spPr>
          <a:xfrm>
            <a:off x="3705907" y="2120306"/>
            <a:ext cx="1750211" cy="664012"/>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8 + 9</a:t>
            </a:r>
          </a:p>
        </p:txBody>
      </p:sp>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sp>
        <p:nvSpPr>
          <p:cNvPr id="10" name="Subtitle 3">
            <a:extLst>
              <a:ext uri="{FF2B5EF4-FFF2-40B4-BE49-F238E27FC236}">
                <a16:creationId xmlns:a16="http://schemas.microsoft.com/office/drawing/2014/main" xmlns="" id="{273F4C00-2112-46E3-855C-6EAFBE5DFD92}"/>
              </a:ext>
            </a:extLst>
          </p:cNvPr>
          <p:cNvSpPr>
            <a:spLocks noGrp="1"/>
          </p:cNvSpPr>
          <p:nvPr>
            <p:ph idx="1"/>
          </p:nvPr>
        </p:nvSpPr>
        <p:spPr>
          <a:xfrm>
            <a:off x="466212" y="1141368"/>
            <a:ext cx="8229600" cy="484748"/>
          </a:xfrm>
        </p:spPr>
        <p:txBody>
          <a:bodyPr vert="horz" lIns="68580" tIns="34290" rIns="68580" bIns="34290" rtlCol="0" anchor="t">
            <a:noAutofit/>
          </a:bodyPr>
          <a:lstStyle/>
          <a:p>
            <a:pPr marL="0" indent="0">
              <a:lnSpc>
                <a:spcPct val="100000"/>
              </a:lnSpc>
              <a:spcBef>
                <a:spcPts val="0"/>
              </a:spcBef>
              <a:buNone/>
            </a:pPr>
            <a:r>
              <a:rPr lang="en-GB" sz="2100" dirty="0">
                <a:latin typeface="Century Gothic" panose="020B0502020202020204" pitchFamily="34" charset="0"/>
              </a:rPr>
              <a:t>Match the expressions to the correct sum</a:t>
            </a:r>
          </a:p>
          <a:p>
            <a:pPr marL="0" indent="0">
              <a:lnSpc>
                <a:spcPct val="100000"/>
              </a:lnSpc>
              <a:spcBef>
                <a:spcPts val="0"/>
              </a:spcBef>
              <a:buNone/>
            </a:pPr>
            <a:endParaRPr lang="en-GB" dirty="0"/>
          </a:p>
          <a:p>
            <a:pPr marL="0" indent="0">
              <a:lnSpc>
                <a:spcPct val="100000"/>
              </a:lnSpc>
              <a:spcBef>
                <a:spcPts val="0"/>
              </a:spcBef>
              <a:buNone/>
            </a:pPr>
            <a:endParaRPr lang="en-GB" sz="2100" dirty="0">
              <a:latin typeface="Century Gothic"/>
              <a:cs typeface="Century Gothic"/>
            </a:endParaRPr>
          </a:p>
          <a:p>
            <a:pPr marL="0" indent="0">
              <a:lnSpc>
                <a:spcPct val="100000"/>
              </a:lnSpc>
              <a:spcBef>
                <a:spcPts val="0"/>
              </a:spcBef>
              <a:buNone/>
            </a:pPr>
            <a:endParaRPr lang="en-GB" dirty="0">
              <a:latin typeface="Century Gothic"/>
              <a:cs typeface="Century Gothic"/>
            </a:endParaRPr>
          </a:p>
          <a:p>
            <a:pPr marL="0" indent="0">
              <a:lnSpc>
                <a:spcPct val="100000"/>
              </a:lnSpc>
              <a:spcBef>
                <a:spcPts val="0"/>
              </a:spcBef>
              <a:buNone/>
            </a:pPr>
            <a:endParaRPr lang="en-GB" dirty="0"/>
          </a:p>
        </p:txBody>
      </p:sp>
      <p:sp>
        <p:nvSpPr>
          <p:cNvPr id="11" name="TextBox 10">
            <a:extLst>
              <a:ext uri="{FF2B5EF4-FFF2-40B4-BE49-F238E27FC236}">
                <a16:creationId xmlns:a16="http://schemas.microsoft.com/office/drawing/2014/main" xmlns="" id="{2145FF26-B88B-4117-B39E-EA1A7E61A645}"/>
              </a:ext>
            </a:extLst>
          </p:cNvPr>
          <p:cNvSpPr txBox="1"/>
          <p:nvPr/>
        </p:nvSpPr>
        <p:spPr>
          <a:xfrm>
            <a:off x="2769357" y="5148701"/>
            <a:ext cx="3623310" cy="332006"/>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defTabSz="685800"/>
            <a:r>
              <a:rPr lang="en-GB" sz="1350" dirty="0">
                <a:solidFill>
                  <a:srgbClr val="585858"/>
                </a:solidFill>
                <a:latin typeface="Century Gothic" panose="020B0502020202020204" pitchFamily="34" charset="0"/>
              </a:rPr>
              <a:t>Double _____ is _____ ; add 1 is _____ .</a:t>
            </a:r>
          </a:p>
        </p:txBody>
      </p:sp>
      <p:sp>
        <p:nvSpPr>
          <p:cNvPr id="2" name="TextBox 1">
            <a:extLst>
              <a:ext uri="{FF2B5EF4-FFF2-40B4-BE49-F238E27FC236}">
                <a16:creationId xmlns:a16="http://schemas.microsoft.com/office/drawing/2014/main" xmlns="" id="{C8E2400D-3A05-4D09-BEE8-0DE851829D52}"/>
              </a:ext>
            </a:extLst>
          </p:cNvPr>
          <p:cNvSpPr txBox="1"/>
          <p:nvPr/>
        </p:nvSpPr>
        <p:spPr>
          <a:xfrm>
            <a:off x="1499176" y="3762961"/>
            <a:ext cx="770740" cy="66401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11</a:t>
            </a:r>
          </a:p>
        </p:txBody>
      </p:sp>
      <p:sp>
        <p:nvSpPr>
          <p:cNvPr id="15" name="TextBox 14">
            <a:extLst>
              <a:ext uri="{FF2B5EF4-FFF2-40B4-BE49-F238E27FC236}">
                <a16:creationId xmlns:a16="http://schemas.microsoft.com/office/drawing/2014/main" xmlns="" id="{C95B2EFB-35E0-45DF-A7D8-E3660D698334}"/>
              </a:ext>
            </a:extLst>
          </p:cNvPr>
          <p:cNvSpPr txBox="1"/>
          <p:nvPr/>
        </p:nvSpPr>
        <p:spPr>
          <a:xfrm>
            <a:off x="3290813" y="3762962"/>
            <a:ext cx="770740" cy="66401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13</a:t>
            </a:r>
          </a:p>
        </p:txBody>
      </p:sp>
      <p:sp>
        <p:nvSpPr>
          <p:cNvPr id="17" name="TextBox 16">
            <a:extLst>
              <a:ext uri="{FF2B5EF4-FFF2-40B4-BE49-F238E27FC236}">
                <a16:creationId xmlns:a16="http://schemas.microsoft.com/office/drawing/2014/main" xmlns="" id="{05C66DE6-CEFA-4E5C-8465-DA9B05BB565B}"/>
              </a:ext>
            </a:extLst>
          </p:cNvPr>
          <p:cNvSpPr txBox="1"/>
          <p:nvPr/>
        </p:nvSpPr>
        <p:spPr>
          <a:xfrm>
            <a:off x="5082450" y="3762962"/>
            <a:ext cx="770740" cy="66401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15</a:t>
            </a:r>
          </a:p>
        </p:txBody>
      </p:sp>
      <p:sp>
        <p:nvSpPr>
          <p:cNvPr id="18" name="TextBox 17">
            <a:extLst>
              <a:ext uri="{FF2B5EF4-FFF2-40B4-BE49-F238E27FC236}">
                <a16:creationId xmlns:a16="http://schemas.microsoft.com/office/drawing/2014/main" xmlns="" id="{440772C1-6413-492A-B2B7-317FA98B8691}"/>
              </a:ext>
            </a:extLst>
          </p:cNvPr>
          <p:cNvSpPr txBox="1"/>
          <p:nvPr/>
        </p:nvSpPr>
        <p:spPr>
          <a:xfrm>
            <a:off x="6874085" y="3762960"/>
            <a:ext cx="770740" cy="66401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17</a:t>
            </a:r>
          </a:p>
        </p:txBody>
      </p:sp>
      <p:sp>
        <p:nvSpPr>
          <p:cNvPr id="22" name="TextBox 21">
            <a:extLst>
              <a:ext uri="{FF2B5EF4-FFF2-40B4-BE49-F238E27FC236}">
                <a16:creationId xmlns:a16="http://schemas.microsoft.com/office/drawing/2014/main" xmlns="" id="{60478E7B-CB35-48BE-B190-2E3CAB463746}"/>
              </a:ext>
            </a:extLst>
          </p:cNvPr>
          <p:cNvSpPr txBox="1"/>
          <p:nvPr/>
        </p:nvSpPr>
        <p:spPr>
          <a:xfrm>
            <a:off x="3705907" y="2120306"/>
            <a:ext cx="1750211" cy="664012"/>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defTabSz="685800"/>
            <a:r>
              <a:rPr lang="en-GB" sz="3300" dirty="0">
                <a:solidFill>
                  <a:srgbClr val="595959"/>
                </a:solidFill>
                <a:latin typeface="Century Gothic" panose="020B0502020202020204" pitchFamily="34" charset="0"/>
              </a:rPr>
              <a:t>5 + 6</a:t>
            </a:r>
          </a:p>
        </p:txBody>
      </p:sp>
      <p:sp>
        <p:nvSpPr>
          <p:cNvPr id="3" name="Circle: Hollow 2">
            <a:extLst>
              <a:ext uri="{FF2B5EF4-FFF2-40B4-BE49-F238E27FC236}">
                <a16:creationId xmlns:a16="http://schemas.microsoft.com/office/drawing/2014/main" xmlns="" id="{D3A4FDCD-AC75-45F2-A75C-5E515D1784E1}"/>
              </a:ext>
            </a:extLst>
          </p:cNvPr>
          <p:cNvSpPr/>
          <p:nvPr/>
        </p:nvSpPr>
        <p:spPr>
          <a:xfrm>
            <a:off x="1250047" y="3473235"/>
            <a:ext cx="1269000" cy="1269000"/>
          </a:xfrm>
          <a:prstGeom prst="donut">
            <a:avLst>
              <a:gd name="adj" fmla="val 3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585858"/>
              </a:solidFill>
              <a:latin typeface="Arial"/>
            </a:endParaRPr>
          </a:p>
        </p:txBody>
      </p:sp>
      <p:sp>
        <p:nvSpPr>
          <p:cNvPr id="24" name="Circle: Hollow 23">
            <a:extLst>
              <a:ext uri="{FF2B5EF4-FFF2-40B4-BE49-F238E27FC236}">
                <a16:creationId xmlns:a16="http://schemas.microsoft.com/office/drawing/2014/main" xmlns="" id="{C38A84B2-BC08-4935-99EF-420398BD8385}"/>
              </a:ext>
            </a:extLst>
          </p:cNvPr>
          <p:cNvSpPr/>
          <p:nvPr/>
        </p:nvSpPr>
        <p:spPr>
          <a:xfrm>
            <a:off x="4833319" y="3473945"/>
            <a:ext cx="1269000" cy="1269000"/>
          </a:xfrm>
          <a:prstGeom prst="donut">
            <a:avLst>
              <a:gd name="adj" fmla="val 3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585858"/>
              </a:solidFill>
              <a:latin typeface="Arial"/>
            </a:endParaRPr>
          </a:p>
        </p:txBody>
      </p:sp>
      <p:sp>
        <p:nvSpPr>
          <p:cNvPr id="26" name="Circle: Hollow 25">
            <a:extLst>
              <a:ext uri="{FF2B5EF4-FFF2-40B4-BE49-F238E27FC236}">
                <a16:creationId xmlns:a16="http://schemas.microsoft.com/office/drawing/2014/main" xmlns="" id="{3FE0249B-3919-4C61-8B0E-9703523CDD12}"/>
              </a:ext>
            </a:extLst>
          </p:cNvPr>
          <p:cNvSpPr/>
          <p:nvPr/>
        </p:nvSpPr>
        <p:spPr>
          <a:xfrm>
            <a:off x="3041682" y="3429000"/>
            <a:ext cx="1269000" cy="1269000"/>
          </a:xfrm>
          <a:prstGeom prst="donut">
            <a:avLst>
              <a:gd name="adj" fmla="val 3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585858"/>
              </a:solidFill>
              <a:latin typeface="Arial"/>
            </a:endParaRPr>
          </a:p>
        </p:txBody>
      </p:sp>
      <p:sp>
        <p:nvSpPr>
          <p:cNvPr id="28" name="Circle: Hollow 27">
            <a:extLst>
              <a:ext uri="{FF2B5EF4-FFF2-40B4-BE49-F238E27FC236}">
                <a16:creationId xmlns:a16="http://schemas.microsoft.com/office/drawing/2014/main" xmlns="" id="{439F3959-ED0E-4457-BCDF-DAE07ABA25D5}"/>
              </a:ext>
            </a:extLst>
          </p:cNvPr>
          <p:cNvSpPr/>
          <p:nvPr/>
        </p:nvSpPr>
        <p:spPr>
          <a:xfrm>
            <a:off x="6622700" y="3429000"/>
            <a:ext cx="1269000" cy="1269000"/>
          </a:xfrm>
          <a:prstGeom prst="donut">
            <a:avLst>
              <a:gd name="adj" fmla="val 3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585858"/>
              </a:solidFill>
              <a:latin typeface="Arial"/>
            </a:endParaRPr>
          </a:p>
        </p:txBody>
      </p:sp>
    </p:spTree>
    <p:extLst>
      <p:ext uri="{BB962C8B-B14F-4D97-AF65-F5344CB8AC3E}">
        <p14:creationId xmlns:p14="http://schemas.microsoft.com/office/powerpoint/2010/main" val="17303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25" grpId="1" animBg="1"/>
      <p:bldP spid="27" grpId="0" animBg="1"/>
      <p:bldP spid="27" grpId="1" animBg="1"/>
      <p:bldP spid="22" grpId="0" animBg="1"/>
      <p:bldP spid="22" grpId="1" animBg="1"/>
      <p:bldP spid="3" grpId="0" animBg="1"/>
      <p:bldP spid="3" grpId="1" animBg="1"/>
      <p:bldP spid="24" grpId="0" animBg="1"/>
      <p:bldP spid="24" grpId="1" animBg="1"/>
      <p:bldP spid="26" grpId="0" animBg="1"/>
      <p:bldP spid="26" grpId="1" animBg="1"/>
      <p:bldP spid="28" grpId="0" animBg="1"/>
      <p:bldP spid="28"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
            <a:extLst>
              <a:ext uri="{FF2B5EF4-FFF2-40B4-BE49-F238E27FC236}">
                <a16:creationId xmlns:a16="http://schemas.microsoft.com/office/drawing/2014/main" xmlns="" id="{909AE423-7BBD-4E4A-9DE2-DAB380A35063}"/>
              </a:ext>
            </a:extLst>
          </p:cNvPr>
          <p:cNvGraphicFramePr>
            <a:graphicFrameLocks noGrp="1"/>
          </p:cNvGraphicFramePr>
          <p:nvPr>
            <p:extLst/>
          </p:nvPr>
        </p:nvGraphicFramePr>
        <p:xfrm>
          <a:off x="1413163" y="3105712"/>
          <a:ext cx="2790160" cy="617220"/>
        </p:xfrm>
        <a:graphic>
          <a:graphicData uri="http://schemas.openxmlformats.org/drawingml/2006/table">
            <a:tbl>
              <a:tblPr firstRow="1" bandRow="1">
                <a:tableStyleId>{5C22544A-7EE6-4342-B048-85BDC9FD1C3A}</a:tableStyleId>
              </a:tblPr>
              <a:tblGrid>
                <a:gridCol w="558032">
                  <a:extLst>
                    <a:ext uri="{9D8B030D-6E8A-4147-A177-3AD203B41FA5}">
                      <a16:colId xmlns:a16="http://schemas.microsoft.com/office/drawing/2014/main" xmlns="" val="702475464"/>
                    </a:ext>
                  </a:extLst>
                </a:gridCol>
                <a:gridCol w="558032">
                  <a:extLst>
                    <a:ext uri="{9D8B030D-6E8A-4147-A177-3AD203B41FA5}">
                      <a16:colId xmlns:a16="http://schemas.microsoft.com/office/drawing/2014/main" xmlns="" val="1799220138"/>
                    </a:ext>
                  </a:extLst>
                </a:gridCol>
                <a:gridCol w="558032">
                  <a:extLst>
                    <a:ext uri="{9D8B030D-6E8A-4147-A177-3AD203B41FA5}">
                      <a16:colId xmlns:a16="http://schemas.microsoft.com/office/drawing/2014/main" xmlns="" val="3482398397"/>
                    </a:ext>
                  </a:extLst>
                </a:gridCol>
                <a:gridCol w="558032">
                  <a:extLst>
                    <a:ext uri="{9D8B030D-6E8A-4147-A177-3AD203B41FA5}">
                      <a16:colId xmlns:a16="http://schemas.microsoft.com/office/drawing/2014/main" xmlns="" val="3386617464"/>
                    </a:ext>
                  </a:extLst>
                </a:gridCol>
                <a:gridCol w="558032">
                  <a:extLst>
                    <a:ext uri="{9D8B030D-6E8A-4147-A177-3AD203B41FA5}">
                      <a16:colId xmlns:a16="http://schemas.microsoft.com/office/drawing/2014/main" xmlns="" val="3384290847"/>
                    </a:ext>
                  </a:extLst>
                </a:gridCol>
              </a:tblGrid>
              <a:tr h="617220">
                <a:tc>
                  <a:txBody>
                    <a:bodyPr/>
                    <a:lstStyle/>
                    <a:p>
                      <a:pPr algn="ctr"/>
                      <a:r>
                        <a:rPr lang="en-GB" sz="3300" b="0" dirty="0">
                          <a:solidFill>
                            <a:schemeClr val="accent4">
                              <a:lumMod val="75000"/>
                              <a:lumOff val="25000"/>
                            </a:schemeClr>
                          </a:solidFill>
                          <a:latin typeface="Century Gothic" panose="020B0502020202020204" pitchFamily="34" charset="0"/>
                        </a:rPr>
                        <a:t>7</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0" dirty="0">
                          <a:solidFill>
                            <a:schemeClr val="accent4">
                              <a:lumMod val="75000"/>
                              <a:lumOff val="25000"/>
                            </a:schemeClr>
                          </a:solidFill>
                          <a:latin typeface="Century Gothic" panose="020B0502020202020204" pitchFamily="34" charset="0"/>
                        </a:rPr>
                        <a:t>8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0" dirty="0">
                        <a:solidFill>
                          <a:schemeClr val="accent4">
                            <a:lumMod val="75000"/>
                            <a:lumOff val="25000"/>
                          </a:schemeClr>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sp>
        <p:nvSpPr>
          <p:cNvPr id="5" name="Rectangle 4">
            <a:extLst>
              <a:ext uri="{FF2B5EF4-FFF2-40B4-BE49-F238E27FC236}">
                <a16:creationId xmlns:a16="http://schemas.microsoft.com/office/drawing/2014/main" xmlns="" id="{87B53F64-F533-472B-B9CF-853BC668374A}"/>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9" name="Picture 8">
            <a:extLst>
              <a:ext uri="{FF2B5EF4-FFF2-40B4-BE49-F238E27FC236}">
                <a16:creationId xmlns:a16="http://schemas.microsoft.com/office/drawing/2014/main" xmlns="" id="{39305141-BC2D-4A2F-8BB0-42C9F92B14E5}"/>
              </a:ext>
            </a:extLst>
          </p:cNvPr>
          <p:cNvPicPr>
            <a:picLocks noChangeAspect="1"/>
          </p:cNvPicPr>
          <p:nvPr/>
        </p:nvPicPr>
        <p:blipFill rotWithShape="1">
          <a:blip r:embed="rId3">
            <a:extLst>
              <a:ext uri="{28A0092B-C50C-407E-A947-70E740481C1C}">
                <a14:useLocalDpi xmlns:a14="http://schemas.microsoft.com/office/drawing/2010/main" val="0"/>
              </a:ext>
            </a:extLst>
          </a:blip>
          <a:srcRect l="37084" r="54215"/>
          <a:stretch/>
        </p:blipFill>
        <p:spPr>
          <a:xfrm>
            <a:off x="77497" y="2946547"/>
            <a:ext cx="989294" cy="2531161"/>
          </a:xfrm>
          <a:prstGeom prst="rect">
            <a:avLst/>
          </a:prstGeom>
        </p:spPr>
      </p:pic>
      <p:graphicFrame>
        <p:nvGraphicFramePr>
          <p:cNvPr id="14" name="Table 2">
            <a:extLst>
              <a:ext uri="{FF2B5EF4-FFF2-40B4-BE49-F238E27FC236}">
                <a16:creationId xmlns:a16="http://schemas.microsoft.com/office/drawing/2014/main" xmlns="" id="{BAC54D0D-1E21-436D-BCF5-5F70260BAB9A}"/>
              </a:ext>
            </a:extLst>
          </p:cNvPr>
          <p:cNvGraphicFramePr>
            <a:graphicFrameLocks noGrp="1"/>
          </p:cNvGraphicFramePr>
          <p:nvPr>
            <p:extLst/>
          </p:nvPr>
        </p:nvGraphicFramePr>
        <p:xfrm>
          <a:off x="1413163" y="4261298"/>
          <a:ext cx="2790160" cy="617220"/>
        </p:xfrm>
        <a:graphic>
          <a:graphicData uri="http://schemas.openxmlformats.org/drawingml/2006/table">
            <a:tbl>
              <a:tblPr firstRow="1" bandRow="1">
                <a:tableStyleId>{5C22544A-7EE6-4342-B048-85BDC9FD1C3A}</a:tableStyleId>
              </a:tblPr>
              <a:tblGrid>
                <a:gridCol w="558032">
                  <a:extLst>
                    <a:ext uri="{9D8B030D-6E8A-4147-A177-3AD203B41FA5}">
                      <a16:colId xmlns:a16="http://schemas.microsoft.com/office/drawing/2014/main" xmlns="" val="702475464"/>
                    </a:ext>
                  </a:extLst>
                </a:gridCol>
                <a:gridCol w="558032">
                  <a:extLst>
                    <a:ext uri="{9D8B030D-6E8A-4147-A177-3AD203B41FA5}">
                      <a16:colId xmlns:a16="http://schemas.microsoft.com/office/drawing/2014/main" xmlns="" val="1799220138"/>
                    </a:ext>
                  </a:extLst>
                </a:gridCol>
                <a:gridCol w="558032">
                  <a:extLst>
                    <a:ext uri="{9D8B030D-6E8A-4147-A177-3AD203B41FA5}">
                      <a16:colId xmlns:a16="http://schemas.microsoft.com/office/drawing/2014/main" xmlns="" val="3482398397"/>
                    </a:ext>
                  </a:extLst>
                </a:gridCol>
                <a:gridCol w="558032">
                  <a:extLst>
                    <a:ext uri="{9D8B030D-6E8A-4147-A177-3AD203B41FA5}">
                      <a16:colId xmlns:a16="http://schemas.microsoft.com/office/drawing/2014/main" xmlns="" val="3386617464"/>
                    </a:ext>
                  </a:extLst>
                </a:gridCol>
                <a:gridCol w="558032">
                  <a:extLst>
                    <a:ext uri="{9D8B030D-6E8A-4147-A177-3AD203B41FA5}">
                      <a16:colId xmlns:a16="http://schemas.microsoft.com/office/drawing/2014/main" xmlns="" val="3384290847"/>
                    </a:ext>
                  </a:extLst>
                </a:gridCol>
              </a:tblGrid>
              <a:tr h="617220">
                <a:tc>
                  <a:txBody>
                    <a:bodyPr/>
                    <a:lstStyle/>
                    <a:p>
                      <a:pPr algn="ctr"/>
                      <a:r>
                        <a:rPr lang="en-GB" sz="3300" b="0" dirty="0">
                          <a:solidFill>
                            <a:schemeClr val="accent4">
                              <a:lumMod val="75000"/>
                              <a:lumOff val="25000"/>
                            </a:schemeClr>
                          </a:solidFill>
                          <a:latin typeface="Century Gothic" panose="020B0502020202020204" pitchFamily="34" charset="0"/>
                        </a:rPr>
                        <a:t>7</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0" dirty="0">
                          <a:solidFill>
                            <a:schemeClr val="accent4">
                              <a:lumMod val="75000"/>
                              <a:lumOff val="25000"/>
                            </a:schemeClr>
                          </a:solidFill>
                          <a:latin typeface="Century Gothic" panose="020B0502020202020204" pitchFamily="34" charset="0"/>
                        </a:rPr>
                        <a:t>6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0" dirty="0">
                        <a:solidFill>
                          <a:schemeClr val="accent4">
                            <a:lumMod val="75000"/>
                            <a:lumOff val="25000"/>
                          </a:schemeClr>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graphicFrame>
        <p:nvGraphicFramePr>
          <p:cNvPr id="15" name="Table 2">
            <a:extLst>
              <a:ext uri="{FF2B5EF4-FFF2-40B4-BE49-F238E27FC236}">
                <a16:creationId xmlns:a16="http://schemas.microsoft.com/office/drawing/2014/main" xmlns="" id="{EA2042D2-71A4-42F3-8402-1329414805FA}"/>
              </a:ext>
            </a:extLst>
          </p:cNvPr>
          <p:cNvGraphicFramePr>
            <a:graphicFrameLocks noGrp="1"/>
          </p:cNvGraphicFramePr>
          <p:nvPr>
            <p:extLst/>
          </p:nvPr>
        </p:nvGraphicFramePr>
        <p:xfrm>
          <a:off x="5521081" y="3056805"/>
          <a:ext cx="2790160" cy="617220"/>
        </p:xfrm>
        <a:graphic>
          <a:graphicData uri="http://schemas.openxmlformats.org/drawingml/2006/table">
            <a:tbl>
              <a:tblPr firstRow="1" bandRow="1">
                <a:tableStyleId>{5C22544A-7EE6-4342-B048-85BDC9FD1C3A}</a:tableStyleId>
              </a:tblPr>
              <a:tblGrid>
                <a:gridCol w="558032">
                  <a:extLst>
                    <a:ext uri="{9D8B030D-6E8A-4147-A177-3AD203B41FA5}">
                      <a16:colId xmlns:a16="http://schemas.microsoft.com/office/drawing/2014/main" xmlns="" val="702475464"/>
                    </a:ext>
                  </a:extLst>
                </a:gridCol>
                <a:gridCol w="558032">
                  <a:extLst>
                    <a:ext uri="{9D8B030D-6E8A-4147-A177-3AD203B41FA5}">
                      <a16:colId xmlns:a16="http://schemas.microsoft.com/office/drawing/2014/main" xmlns="" val="1799220138"/>
                    </a:ext>
                  </a:extLst>
                </a:gridCol>
                <a:gridCol w="558032">
                  <a:extLst>
                    <a:ext uri="{9D8B030D-6E8A-4147-A177-3AD203B41FA5}">
                      <a16:colId xmlns:a16="http://schemas.microsoft.com/office/drawing/2014/main" xmlns="" val="3482398397"/>
                    </a:ext>
                  </a:extLst>
                </a:gridCol>
                <a:gridCol w="558032">
                  <a:extLst>
                    <a:ext uri="{9D8B030D-6E8A-4147-A177-3AD203B41FA5}">
                      <a16:colId xmlns:a16="http://schemas.microsoft.com/office/drawing/2014/main" xmlns="" val="3386617464"/>
                    </a:ext>
                  </a:extLst>
                </a:gridCol>
                <a:gridCol w="558032">
                  <a:extLst>
                    <a:ext uri="{9D8B030D-6E8A-4147-A177-3AD203B41FA5}">
                      <a16:colId xmlns:a16="http://schemas.microsoft.com/office/drawing/2014/main" xmlns="" val="3384290847"/>
                    </a:ext>
                  </a:extLst>
                </a:gridCol>
              </a:tblGrid>
              <a:tr h="617220">
                <a:tc>
                  <a:txBody>
                    <a:bodyPr/>
                    <a:lstStyle/>
                    <a:p>
                      <a:pPr algn="ctr"/>
                      <a:r>
                        <a:rPr lang="en-GB" sz="3600" b="0" dirty="0">
                          <a:solidFill>
                            <a:schemeClr val="accent4">
                              <a:lumMod val="75000"/>
                              <a:lumOff val="25000"/>
                            </a:schemeClr>
                          </a:solidFill>
                          <a:latin typeface="Century Gothic" panose="020B0502020202020204" pitchFamily="34" charset="0"/>
                        </a:rPr>
                        <a:t>8</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accent4">
                              <a:lumMod val="75000"/>
                              <a:lumOff val="25000"/>
                            </a:schemeClr>
                          </a:solidFill>
                          <a:latin typeface="Century Gothic" panose="020B0502020202020204" pitchFamily="34" charset="0"/>
                        </a:rPr>
                        <a:t>7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0" dirty="0">
                        <a:solidFill>
                          <a:schemeClr val="accent4">
                            <a:lumMod val="75000"/>
                            <a:lumOff val="25000"/>
                          </a:schemeClr>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graphicFrame>
        <p:nvGraphicFramePr>
          <p:cNvPr id="16" name="Table 2">
            <a:extLst>
              <a:ext uri="{FF2B5EF4-FFF2-40B4-BE49-F238E27FC236}">
                <a16:creationId xmlns:a16="http://schemas.microsoft.com/office/drawing/2014/main" xmlns="" id="{881B99B0-ACBB-4020-A9C8-D0AB84886B29}"/>
              </a:ext>
            </a:extLst>
          </p:cNvPr>
          <p:cNvGraphicFramePr>
            <a:graphicFrameLocks noGrp="1"/>
          </p:cNvGraphicFramePr>
          <p:nvPr>
            <p:extLst/>
          </p:nvPr>
        </p:nvGraphicFramePr>
        <p:xfrm>
          <a:off x="5521081" y="4236634"/>
          <a:ext cx="2790160" cy="617220"/>
        </p:xfrm>
        <a:graphic>
          <a:graphicData uri="http://schemas.openxmlformats.org/drawingml/2006/table">
            <a:tbl>
              <a:tblPr firstRow="1" bandRow="1">
                <a:tableStyleId>{5C22544A-7EE6-4342-B048-85BDC9FD1C3A}</a:tableStyleId>
              </a:tblPr>
              <a:tblGrid>
                <a:gridCol w="558032">
                  <a:extLst>
                    <a:ext uri="{9D8B030D-6E8A-4147-A177-3AD203B41FA5}">
                      <a16:colId xmlns:a16="http://schemas.microsoft.com/office/drawing/2014/main" xmlns="" val="702475464"/>
                    </a:ext>
                  </a:extLst>
                </a:gridCol>
                <a:gridCol w="558032">
                  <a:extLst>
                    <a:ext uri="{9D8B030D-6E8A-4147-A177-3AD203B41FA5}">
                      <a16:colId xmlns:a16="http://schemas.microsoft.com/office/drawing/2014/main" xmlns="" val="1799220138"/>
                    </a:ext>
                  </a:extLst>
                </a:gridCol>
                <a:gridCol w="558032">
                  <a:extLst>
                    <a:ext uri="{9D8B030D-6E8A-4147-A177-3AD203B41FA5}">
                      <a16:colId xmlns:a16="http://schemas.microsoft.com/office/drawing/2014/main" xmlns="" val="3482398397"/>
                    </a:ext>
                  </a:extLst>
                </a:gridCol>
                <a:gridCol w="558032">
                  <a:extLst>
                    <a:ext uri="{9D8B030D-6E8A-4147-A177-3AD203B41FA5}">
                      <a16:colId xmlns:a16="http://schemas.microsoft.com/office/drawing/2014/main" xmlns="" val="3386617464"/>
                    </a:ext>
                  </a:extLst>
                </a:gridCol>
                <a:gridCol w="558032">
                  <a:extLst>
                    <a:ext uri="{9D8B030D-6E8A-4147-A177-3AD203B41FA5}">
                      <a16:colId xmlns:a16="http://schemas.microsoft.com/office/drawing/2014/main" xmlns="" val="3384290847"/>
                    </a:ext>
                  </a:extLst>
                </a:gridCol>
              </a:tblGrid>
              <a:tr h="617220">
                <a:tc>
                  <a:txBody>
                    <a:bodyPr/>
                    <a:lstStyle/>
                    <a:p>
                      <a:pPr algn="ctr"/>
                      <a:r>
                        <a:rPr lang="en-GB" sz="3600" b="0" dirty="0">
                          <a:solidFill>
                            <a:schemeClr val="accent4">
                              <a:lumMod val="75000"/>
                              <a:lumOff val="25000"/>
                            </a:schemeClr>
                          </a:solidFill>
                          <a:latin typeface="Century Gothic" panose="020B0502020202020204" pitchFamily="34" charset="0"/>
                        </a:rPr>
                        <a:t>6</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accent4">
                              <a:lumMod val="75000"/>
                              <a:lumOff val="25000"/>
                            </a:schemeClr>
                          </a:solidFill>
                          <a:latin typeface="Century Gothic" panose="020B0502020202020204" pitchFamily="34" charset="0"/>
                        </a:rPr>
                        <a:t>7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600" b="0" dirty="0">
                          <a:solidFill>
                            <a:schemeClr val="accent4">
                              <a:lumMod val="75000"/>
                              <a:lumOff val="25000"/>
                            </a:schemeClr>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b="0" dirty="0">
                        <a:solidFill>
                          <a:schemeClr val="accent4">
                            <a:lumMod val="75000"/>
                            <a:lumOff val="25000"/>
                          </a:schemeClr>
                        </a:solidFill>
                        <a:latin typeface="Century Gothic" panose="020B0502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graphicFrame>
        <p:nvGraphicFramePr>
          <p:cNvPr id="17" name="Table 2">
            <a:extLst>
              <a:ext uri="{FF2B5EF4-FFF2-40B4-BE49-F238E27FC236}">
                <a16:creationId xmlns:a16="http://schemas.microsoft.com/office/drawing/2014/main" xmlns="" id="{31B6399D-E318-43C1-9BDE-29A33A9C79AF}"/>
              </a:ext>
            </a:extLst>
          </p:cNvPr>
          <p:cNvGraphicFramePr>
            <a:graphicFrameLocks noGrp="1"/>
          </p:cNvGraphicFramePr>
          <p:nvPr>
            <p:extLst/>
          </p:nvPr>
        </p:nvGraphicFramePr>
        <p:xfrm>
          <a:off x="2915168" y="1885950"/>
          <a:ext cx="3313667" cy="850032"/>
        </p:xfrm>
        <a:graphic>
          <a:graphicData uri="http://schemas.openxmlformats.org/drawingml/2006/table">
            <a:tbl>
              <a:tblPr firstRow="1" bandRow="1">
                <a:tableStyleId>{5C22544A-7EE6-4342-B048-85BDC9FD1C3A}</a:tableStyleId>
              </a:tblPr>
              <a:tblGrid>
                <a:gridCol w="952241">
                  <a:extLst>
                    <a:ext uri="{9D8B030D-6E8A-4147-A177-3AD203B41FA5}">
                      <a16:colId xmlns:a16="http://schemas.microsoft.com/office/drawing/2014/main" xmlns="" val="702475464"/>
                    </a:ext>
                  </a:extLst>
                </a:gridCol>
                <a:gridCol w="571337">
                  <a:extLst>
                    <a:ext uri="{9D8B030D-6E8A-4147-A177-3AD203B41FA5}">
                      <a16:colId xmlns:a16="http://schemas.microsoft.com/office/drawing/2014/main" xmlns="" val="1799220138"/>
                    </a:ext>
                  </a:extLst>
                </a:gridCol>
                <a:gridCol w="410380">
                  <a:extLst>
                    <a:ext uri="{9D8B030D-6E8A-4147-A177-3AD203B41FA5}">
                      <a16:colId xmlns:a16="http://schemas.microsoft.com/office/drawing/2014/main" xmlns="" val="3482398397"/>
                    </a:ext>
                  </a:extLst>
                </a:gridCol>
                <a:gridCol w="592567">
                  <a:extLst>
                    <a:ext uri="{9D8B030D-6E8A-4147-A177-3AD203B41FA5}">
                      <a16:colId xmlns:a16="http://schemas.microsoft.com/office/drawing/2014/main" xmlns="" val="3386617464"/>
                    </a:ext>
                  </a:extLst>
                </a:gridCol>
                <a:gridCol w="787142">
                  <a:extLst>
                    <a:ext uri="{9D8B030D-6E8A-4147-A177-3AD203B41FA5}">
                      <a16:colId xmlns:a16="http://schemas.microsoft.com/office/drawing/2014/main" xmlns="" val="3384290847"/>
                    </a:ext>
                  </a:extLst>
                </a:gridCol>
              </a:tblGrid>
              <a:tr h="850032">
                <a:tc>
                  <a:txBody>
                    <a:bodyPr/>
                    <a:lstStyle/>
                    <a:p>
                      <a:pPr algn="r"/>
                      <a:r>
                        <a:rPr lang="en-GB" sz="3300" b="1" dirty="0">
                          <a:solidFill>
                            <a:srgbClr val="595959"/>
                          </a:solidFill>
                          <a:latin typeface="Century Gothic" panose="020B0502020202020204" pitchFamily="34" charset="0"/>
                        </a:rPr>
                        <a:t>7</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1" dirty="0">
                          <a:solidFill>
                            <a:srgbClr val="595959"/>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1" dirty="0">
                          <a:solidFill>
                            <a:srgbClr val="595959"/>
                          </a:solidFill>
                          <a:latin typeface="Century Gothic" panose="020B0502020202020204" pitchFamily="34" charset="0"/>
                        </a:rPr>
                        <a:t>7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1" dirty="0">
                          <a:solidFill>
                            <a:srgbClr val="595959"/>
                          </a:solidFill>
                          <a:latin typeface="Century Gothic" panose="020B0502020202020204" pitchFamily="34" charset="0"/>
                        </a:rPr>
                        <a:t>=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300" b="1" dirty="0">
                          <a:solidFill>
                            <a:srgbClr val="595959"/>
                          </a:solidFill>
                          <a:latin typeface="Century Gothic" panose="020B0502020202020204" pitchFamily="34" charset="0"/>
                        </a:rPr>
                        <a:t>14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sp>
        <p:nvSpPr>
          <p:cNvPr id="19" name="Subtitle 3">
            <a:extLst>
              <a:ext uri="{FF2B5EF4-FFF2-40B4-BE49-F238E27FC236}">
                <a16:creationId xmlns:a16="http://schemas.microsoft.com/office/drawing/2014/main" xmlns="" id="{0A415AD5-51A3-489B-B7E0-AFE043CCCA18}"/>
              </a:ext>
            </a:extLst>
          </p:cNvPr>
          <p:cNvSpPr>
            <a:spLocks noGrp="1"/>
          </p:cNvSpPr>
          <p:nvPr>
            <p:ph idx="1"/>
          </p:nvPr>
        </p:nvSpPr>
        <p:spPr>
          <a:xfrm>
            <a:off x="466212" y="1141368"/>
            <a:ext cx="8229600" cy="484748"/>
          </a:xfrm>
        </p:spPr>
        <p:txBody>
          <a:bodyPr vert="horz" lIns="68580" tIns="34290" rIns="68580" bIns="34290" rtlCol="0" anchor="t">
            <a:noAutofit/>
          </a:bodyPr>
          <a:lstStyle/>
          <a:p>
            <a:pPr marL="0" indent="0">
              <a:lnSpc>
                <a:spcPct val="100000"/>
              </a:lnSpc>
              <a:spcBef>
                <a:spcPts val="0"/>
              </a:spcBef>
              <a:buNone/>
            </a:pPr>
            <a:r>
              <a:rPr lang="en-GB" sz="2100" dirty="0">
                <a:solidFill>
                  <a:srgbClr val="595959"/>
                </a:solidFill>
                <a:latin typeface="Century Gothic" panose="020B0502020202020204" pitchFamily="34" charset="0"/>
              </a:rPr>
              <a:t>How can you use the double to find the sums?</a:t>
            </a:r>
          </a:p>
          <a:p>
            <a:pPr marL="0" indent="0">
              <a:lnSpc>
                <a:spcPct val="100000"/>
              </a:lnSpc>
              <a:spcBef>
                <a:spcPts val="0"/>
              </a:spcBef>
              <a:buNone/>
            </a:pPr>
            <a:endParaRPr lang="en-GB" dirty="0"/>
          </a:p>
          <a:p>
            <a:pPr marL="0" indent="0">
              <a:lnSpc>
                <a:spcPct val="100000"/>
              </a:lnSpc>
              <a:spcBef>
                <a:spcPts val="0"/>
              </a:spcBef>
              <a:buNone/>
            </a:pPr>
            <a:r>
              <a:rPr lang="en-GB" dirty="0"/>
              <a:t> </a:t>
            </a:r>
          </a:p>
          <a:p>
            <a:pPr marL="0" indent="0">
              <a:lnSpc>
                <a:spcPct val="100000"/>
              </a:lnSpc>
              <a:spcBef>
                <a:spcPts val="0"/>
              </a:spcBef>
              <a:buNone/>
            </a:pPr>
            <a:endParaRPr lang="en-GB" dirty="0"/>
          </a:p>
        </p:txBody>
      </p:sp>
      <p:graphicFrame>
        <p:nvGraphicFramePr>
          <p:cNvPr id="20" name="Table 2">
            <a:extLst>
              <a:ext uri="{FF2B5EF4-FFF2-40B4-BE49-F238E27FC236}">
                <a16:creationId xmlns:a16="http://schemas.microsoft.com/office/drawing/2014/main" xmlns="" id="{AFBCD9A5-9816-4D4F-9981-0FB40635F864}"/>
              </a:ext>
            </a:extLst>
          </p:cNvPr>
          <p:cNvGraphicFramePr>
            <a:graphicFrameLocks noGrp="1"/>
          </p:cNvGraphicFramePr>
          <p:nvPr>
            <p:extLst/>
          </p:nvPr>
        </p:nvGraphicFramePr>
        <p:xfrm>
          <a:off x="3588240" y="3011459"/>
          <a:ext cx="620930" cy="801669"/>
        </p:xfrm>
        <a:graphic>
          <a:graphicData uri="http://schemas.openxmlformats.org/drawingml/2006/table">
            <a:tbl>
              <a:tblPr firstRow="1" bandRow="1">
                <a:tableStyleId>{5C22544A-7EE6-4342-B048-85BDC9FD1C3A}</a:tableStyleId>
              </a:tblPr>
              <a:tblGrid>
                <a:gridCol w="620930">
                  <a:extLst>
                    <a:ext uri="{9D8B030D-6E8A-4147-A177-3AD203B41FA5}">
                      <a16:colId xmlns:a16="http://schemas.microsoft.com/office/drawing/2014/main" xmlns="" val="3384290847"/>
                    </a:ext>
                  </a:extLst>
                </a:gridCol>
              </a:tblGrid>
              <a:tr h="801669">
                <a:tc>
                  <a:txBody>
                    <a:bodyPr/>
                    <a:lstStyle/>
                    <a:p>
                      <a:pPr algn="ctr"/>
                      <a:r>
                        <a:rPr lang="en-GB" sz="3300" b="0" dirty="0">
                          <a:solidFill>
                            <a:schemeClr val="accent4">
                              <a:lumMod val="75000"/>
                              <a:lumOff val="25000"/>
                            </a:schemeClr>
                          </a:solidFill>
                          <a:latin typeface="Century Gothic" panose="020B0502020202020204" pitchFamily="34" charset="0"/>
                        </a:rPr>
                        <a:t>15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graphicFrame>
        <p:nvGraphicFramePr>
          <p:cNvPr id="21" name="Table 2">
            <a:extLst>
              <a:ext uri="{FF2B5EF4-FFF2-40B4-BE49-F238E27FC236}">
                <a16:creationId xmlns:a16="http://schemas.microsoft.com/office/drawing/2014/main" xmlns="" id="{F89A6F14-645A-49CB-B5BD-892DD4493B4B}"/>
              </a:ext>
            </a:extLst>
          </p:cNvPr>
          <p:cNvGraphicFramePr>
            <a:graphicFrameLocks noGrp="1"/>
          </p:cNvGraphicFramePr>
          <p:nvPr>
            <p:extLst/>
          </p:nvPr>
        </p:nvGraphicFramePr>
        <p:xfrm>
          <a:off x="7675874" y="3011699"/>
          <a:ext cx="712099" cy="707433"/>
        </p:xfrm>
        <a:graphic>
          <a:graphicData uri="http://schemas.openxmlformats.org/drawingml/2006/table">
            <a:tbl>
              <a:tblPr firstRow="1" bandRow="1">
                <a:tableStyleId>{5C22544A-7EE6-4342-B048-85BDC9FD1C3A}</a:tableStyleId>
              </a:tblPr>
              <a:tblGrid>
                <a:gridCol w="712099">
                  <a:extLst>
                    <a:ext uri="{9D8B030D-6E8A-4147-A177-3AD203B41FA5}">
                      <a16:colId xmlns:a16="http://schemas.microsoft.com/office/drawing/2014/main" xmlns="" val="3384290847"/>
                    </a:ext>
                  </a:extLst>
                </a:gridCol>
              </a:tblGrid>
              <a:tr h="707433">
                <a:tc>
                  <a:txBody>
                    <a:bodyPr/>
                    <a:lstStyle/>
                    <a:p>
                      <a:pPr algn="ctr"/>
                      <a:r>
                        <a:rPr lang="en-GB" sz="3300" b="0" dirty="0">
                          <a:solidFill>
                            <a:schemeClr val="accent4">
                              <a:lumMod val="75000"/>
                              <a:lumOff val="25000"/>
                            </a:schemeClr>
                          </a:solidFill>
                          <a:latin typeface="Century Gothic" panose="020B0502020202020204" pitchFamily="34" charset="0"/>
                        </a:rPr>
                        <a:t>15</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graphicFrame>
        <p:nvGraphicFramePr>
          <p:cNvPr id="22" name="Table 2">
            <a:extLst>
              <a:ext uri="{FF2B5EF4-FFF2-40B4-BE49-F238E27FC236}">
                <a16:creationId xmlns:a16="http://schemas.microsoft.com/office/drawing/2014/main" xmlns="" id="{AC2814C9-9BF1-4B21-9CA5-B874571A8F20}"/>
              </a:ext>
            </a:extLst>
          </p:cNvPr>
          <p:cNvGraphicFramePr>
            <a:graphicFrameLocks noGrp="1"/>
          </p:cNvGraphicFramePr>
          <p:nvPr>
            <p:extLst/>
          </p:nvPr>
        </p:nvGraphicFramePr>
        <p:xfrm>
          <a:off x="3588240" y="4218883"/>
          <a:ext cx="665858" cy="702050"/>
        </p:xfrm>
        <a:graphic>
          <a:graphicData uri="http://schemas.openxmlformats.org/drawingml/2006/table">
            <a:tbl>
              <a:tblPr firstRow="1" bandRow="1">
                <a:tableStyleId>{5C22544A-7EE6-4342-B048-85BDC9FD1C3A}</a:tableStyleId>
              </a:tblPr>
              <a:tblGrid>
                <a:gridCol w="665858">
                  <a:extLst>
                    <a:ext uri="{9D8B030D-6E8A-4147-A177-3AD203B41FA5}">
                      <a16:colId xmlns:a16="http://schemas.microsoft.com/office/drawing/2014/main" xmlns="" val="3384290847"/>
                    </a:ext>
                  </a:extLst>
                </a:gridCol>
              </a:tblGrid>
              <a:tr h="702050">
                <a:tc>
                  <a:txBody>
                    <a:bodyPr/>
                    <a:lstStyle/>
                    <a:p>
                      <a:pPr algn="ctr"/>
                      <a:r>
                        <a:rPr lang="en-GB" sz="3300" b="0" dirty="0">
                          <a:solidFill>
                            <a:schemeClr val="accent4">
                              <a:lumMod val="75000"/>
                              <a:lumOff val="25000"/>
                            </a:schemeClr>
                          </a:solidFill>
                          <a:latin typeface="Century Gothic" panose="020B0502020202020204" pitchFamily="34" charset="0"/>
                        </a:rPr>
                        <a:t>13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graphicFrame>
        <p:nvGraphicFramePr>
          <p:cNvPr id="23" name="Table 2">
            <a:extLst>
              <a:ext uri="{FF2B5EF4-FFF2-40B4-BE49-F238E27FC236}">
                <a16:creationId xmlns:a16="http://schemas.microsoft.com/office/drawing/2014/main" xmlns="" id="{693DF0F1-57BB-461D-A436-B7C31D25C498}"/>
              </a:ext>
            </a:extLst>
          </p:cNvPr>
          <p:cNvGraphicFramePr>
            <a:graphicFrameLocks noGrp="1"/>
          </p:cNvGraphicFramePr>
          <p:nvPr>
            <p:extLst/>
          </p:nvPr>
        </p:nvGraphicFramePr>
        <p:xfrm>
          <a:off x="7648129" y="4161373"/>
          <a:ext cx="775307" cy="767741"/>
        </p:xfrm>
        <a:graphic>
          <a:graphicData uri="http://schemas.openxmlformats.org/drawingml/2006/table">
            <a:tbl>
              <a:tblPr firstRow="1" bandRow="1">
                <a:tableStyleId>{5C22544A-7EE6-4342-B048-85BDC9FD1C3A}</a:tableStyleId>
              </a:tblPr>
              <a:tblGrid>
                <a:gridCol w="775307">
                  <a:extLst>
                    <a:ext uri="{9D8B030D-6E8A-4147-A177-3AD203B41FA5}">
                      <a16:colId xmlns:a16="http://schemas.microsoft.com/office/drawing/2014/main" xmlns="" val="3384290847"/>
                    </a:ext>
                  </a:extLst>
                </a:gridCol>
              </a:tblGrid>
              <a:tr h="767741">
                <a:tc>
                  <a:txBody>
                    <a:bodyPr/>
                    <a:lstStyle/>
                    <a:p>
                      <a:pPr algn="ctr"/>
                      <a:r>
                        <a:rPr lang="en-GB" sz="3300" b="0" dirty="0">
                          <a:solidFill>
                            <a:schemeClr val="accent4">
                              <a:lumMod val="75000"/>
                              <a:lumOff val="25000"/>
                            </a:schemeClr>
                          </a:solidFill>
                          <a:latin typeface="Century Gothic" panose="020B0502020202020204" pitchFamily="34" charset="0"/>
                        </a:rPr>
                        <a:t>13</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24842362"/>
                  </a:ext>
                </a:extLst>
              </a:tr>
            </a:tbl>
          </a:graphicData>
        </a:graphic>
      </p:graphicFrame>
    </p:spTree>
    <p:extLst>
      <p:ext uri="{BB962C8B-B14F-4D97-AF65-F5344CB8AC3E}">
        <p14:creationId xmlns:p14="http://schemas.microsoft.com/office/powerpoint/2010/main" val="31878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53A079A-8DA0-5BAA-C983-5A4DE72F296B}"/>
              </a:ext>
            </a:extLst>
          </p:cNvPr>
          <p:cNvPicPr>
            <a:picLocks noChangeAspect="1"/>
          </p:cNvPicPr>
          <p:nvPr/>
        </p:nvPicPr>
        <p:blipFill rotWithShape="1">
          <a:blip r:embed="rId3">
            <a:extLst>
              <a:ext uri="{28A0092B-C50C-407E-A947-70E740481C1C}">
                <a14:useLocalDpi xmlns:a14="http://schemas.microsoft.com/office/drawing/2010/main" val="0"/>
              </a:ext>
            </a:extLst>
          </a:blip>
          <a:srcRect l="33943" t="39751" r="57851" b="40311"/>
          <a:stretch/>
        </p:blipFill>
        <p:spPr>
          <a:xfrm>
            <a:off x="167667" y="2424892"/>
            <a:ext cx="1905596" cy="3318818"/>
          </a:xfrm>
          <a:prstGeom prst="rect">
            <a:avLst/>
          </a:prstGeom>
        </p:spPr>
      </p:pic>
      <p:pic>
        <p:nvPicPr>
          <p:cNvPr id="8" name="Picture 7">
            <a:extLst>
              <a:ext uri="{FF2B5EF4-FFF2-40B4-BE49-F238E27FC236}">
                <a16:creationId xmlns:a16="http://schemas.microsoft.com/office/drawing/2014/main" xmlns="" id="{B6BDD0F4-7A42-08AF-B7B7-E142C0BC83BC}"/>
              </a:ext>
            </a:extLst>
          </p:cNvPr>
          <p:cNvPicPr>
            <a:picLocks noChangeAspect="1"/>
          </p:cNvPicPr>
          <p:nvPr/>
        </p:nvPicPr>
        <p:blipFill rotWithShape="1">
          <a:blip r:embed="rId4">
            <a:extLst>
              <a:ext uri="{28A0092B-C50C-407E-A947-70E740481C1C}">
                <a14:useLocalDpi xmlns:a14="http://schemas.microsoft.com/office/drawing/2010/main" val="0"/>
              </a:ext>
            </a:extLst>
          </a:blip>
          <a:srcRect l="17258" r="72718"/>
          <a:stretch/>
        </p:blipFill>
        <p:spPr>
          <a:xfrm>
            <a:off x="7339109" y="2897623"/>
            <a:ext cx="1105182" cy="2454788"/>
          </a:xfrm>
          <a:prstGeom prst="rect">
            <a:avLst/>
          </a:prstGeom>
        </p:spPr>
      </p:pic>
      <p:sp>
        <p:nvSpPr>
          <p:cNvPr id="9" name="Rectangle 8">
            <a:extLst>
              <a:ext uri="{FF2B5EF4-FFF2-40B4-BE49-F238E27FC236}">
                <a16:creationId xmlns:a16="http://schemas.microsoft.com/office/drawing/2014/main" xmlns="" id="{46970596-F192-157E-0997-DFF12455E616}"/>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10" name="Picture 9">
            <a:extLst>
              <a:ext uri="{FF2B5EF4-FFF2-40B4-BE49-F238E27FC236}">
                <a16:creationId xmlns:a16="http://schemas.microsoft.com/office/drawing/2014/main" xmlns="" id="{D30D15A1-EEBD-4496-4AAC-22A5452C94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288" t="29401" r="8363" b="15734"/>
          <a:stretch/>
        </p:blipFill>
        <p:spPr>
          <a:xfrm>
            <a:off x="3407715" y="3913218"/>
            <a:ext cx="450056" cy="554225"/>
          </a:xfrm>
          <a:prstGeom prst="rect">
            <a:avLst/>
          </a:prstGeom>
        </p:spPr>
      </p:pic>
      <p:pic>
        <p:nvPicPr>
          <p:cNvPr id="11" name="Picture 10">
            <a:extLst>
              <a:ext uri="{FF2B5EF4-FFF2-40B4-BE49-F238E27FC236}">
                <a16:creationId xmlns:a16="http://schemas.microsoft.com/office/drawing/2014/main" xmlns="" id="{5300B212-6A67-6EDE-6B2C-B58528CFD4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970" t="-8545" r="-6926" b="61769"/>
          <a:stretch/>
        </p:blipFill>
        <p:spPr>
          <a:xfrm>
            <a:off x="2744400" y="4542754"/>
            <a:ext cx="490385" cy="472500"/>
          </a:xfrm>
          <a:prstGeom prst="rect">
            <a:avLst/>
          </a:prstGeom>
        </p:spPr>
      </p:pic>
      <p:pic>
        <p:nvPicPr>
          <p:cNvPr id="12" name="Picture 11">
            <a:extLst>
              <a:ext uri="{FF2B5EF4-FFF2-40B4-BE49-F238E27FC236}">
                <a16:creationId xmlns:a16="http://schemas.microsoft.com/office/drawing/2014/main" xmlns="" id="{B9FC3FF1-03FC-31D3-FD3B-AB0B09B4E9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714" t="55692" r="5380" b="-1804"/>
          <a:stretch/>
        </p:blipFill>
        <p:spPr>
          <a:xfrm>
            <a:off x="3692381" y="4702317"/>
            <a:ext cx="424787" cy="404315"/>
          </a:xfrm>
          <a:prstGeom prst="rect">
            <a:avLst/>
          </a:prstGeom>
        </p:spPr>
      </p:pic>
      <p:pic>
        <p:nvPicPr>
          <p:cNvPr id="13" name="Picture 12" descr="A group of people in garment&#10;&#10;Description automatically generated with low confidence">
            <a:extLst>
              <a:ext uri="{FF2B5EF4-FFF2-40B4-BE49-F238E27FC236}">
                <a16:creationId xmlns:a16="http://schemas.microsoft.com/office/drawing/2014/main" xmlns="" id="{492532D0-F8D8-09F9-9C56-1A7C0FC3A9E4}"/>
              </a:ext>
            </a:extLst>
          </p:cNvPr>
          <p:cNvPicPr>
            <a:picLocks noChangeAspect="1"/>
          </p:cNvPicPr>
          <p:nvPr/>
        </p:nvPicPr>
        <p:blipFill rotWithShape="1">
          <a:blip r:embed="rId8">
            <a:extLst>
              <a:ext uri="{28A0092B-C50C-407E-A947-70E740481C1C}">
                <a14:useLocalDpi xmlns:a14="http://schemas.microsoft.com/office/drawing/2010/main" val="0"/>
              </a:ext>
            </a:extLst>
          </a:blip>
          <a:srcRect l="71819" t="41347" r="21712" b="41010"/>
          <a:stretch/>
        </p:blipFill>
        <p:spPr>
          <a:xfrm>
            <a:off x="5736287" y="2824917"/>
            <a:ext cx="1454839" cy="2844526"/>
          </a:xfrm>
          <a:prstGeom prst="rect">
            <a:avLst/>
          </a:prstGeom>
        </p:spPr>
      </p:pic>
      <p:sp>
        <p:nvSpPr>
          <p:cNvPr id="5" name="Speech Bubble: Rectangle with Corners Rounded 4">
            <a:extLst>
              <a:ext uri="{FF2B5EF4-FFF2-40B4-BE49-F238E27FC236}">
                <a16:creationId xmlns:a16="http://schemas.microsoft.com/office/drawing/2014/main" xmlns="" id="{47323491-3342-4651-A8EE-013932F71B82}"/>
              </a:ext>
            </a:extLst>
          </p:cNvPr>
          <p:cNvSpPr/>
          <p:nvPr/>
        </p:nvSpPr>
        <p:spPr>
          <a:xfrm>
            <a:off x="2184405" y="1551636"/>
            <a:ext cx="4117666" cy="1155844"/>
          </a:xfrm>
          <a:prstGeom prst="wedgeRoundRectCallout">
            <a:avLst>
              <a:gd name="adj1" fmla="val 40921"/>
              <a:gd name="adj2" fmla="val 94097"/>
              <a:gd name="adj3" fmla="val 16667"/>
            </a:avLst>
          </a:prstGeom>
          <a:solidFill>
            <a:srgbClr val="ADE2E2"/>
          </a:solidFill>
          <a:ln w="12700" cap="flat" cmpd="sng" algn="ctr">
            <a:solidFill>
              <a:srgbClr val="969798"/>
            </a:solidFill>
            <a:prstDash val="solid"/>
            <a:miter lim="800000"/>
          </a:ln>
          <a:effectLst/>
        </p:spPr>
        <p:txBody>
          <a:bodyPr rtlCol="0" anchor="ctr"/>
          <a:lstStyle/>
          <a:p>
            <a:pPr algn="ctr" defTabSz="685800">
              <a:defRPr/>
            </a:pPr>
            <a:r>
              <a:rPr lang="en-US" sz="2100" kern="0" dirty="0">
                <a:solidFill>
                  <a:srgbClr val="595959"/>
                </a:solidFill>
                <a:latin typeface="Century Gothic" panose="020B0502020202020204" pitchFamily="34" charset="0"/>
              </a:rPr>
              <a:t>Can you quickly work out how many marbles we drop? Is it 10 or fewer than 10?</a:t>
            </a:r>
            <a:endParaRPr lang="en-GB" sz="2100" kern="0" dirty="0">
              <a:solidFill>
                <a:srgbClr val="595959"/>
              </a:solidFill>
              <a:latin typeface="Century Gothic" panose="020B0502020202020204" pitchFamily="34" charset="0"/>
            </a:endParaRPr>
          </a:p>
        </p:txBody>
      </p:sp>
      <p:sp>
        <p:nvSpPr>
          <p:cNvPr id="6" name="Speech Bubble: Rectangle with Corners Rounded 5">
            <a:extLst>
              <a:ext uri="{FF2B5EF4-FFF2-40B4-BE49-F238E27FC236}">
                <a16:creationId xmlns:a16="http://schemas.microsoft.com/office/drawing/2014/main" xmlns="" id="{F316C852-35BB-4C95-87CF-BF29A1C43B94}"/>
              </a:ext>
            </a:extLst>
          </p:cNvPr>
          <p:cNvSpPr/>
          <p:nvPr/>
        </p:nvSpPr>
        <p:spPr>
          <a:xfrm>
            <a:off x="1323385" y="1551636"/>
            <a:ext cx="3533624" cy="989248"/>
          </a:xfrm>
          <a:prstGeom prst="wedgeRoundRectCallout">
            <a:avLst>
              <a:gd name="adj1" fmla="val -41319"/>
              <a:gd name="adj2" fmla="val 110511"/>
              <a:gd name="adj3" fmla="val 16667"/>
            </a:avLst>
          </a:prstGeom>
          <a:solidFill>
            <a:schemeClr val="accent5"/>
          </a:solidFill>
          <a:ln w="12700" cap="flat" cmpd="sng" algn="ctr">
            <a:solidFill>
              <a:srgbClr val="969798"/>
            </a:solidFill>
            <a:prstDash val="solid"/>
            <a:miter lim="800000"/>
          </a:ln>
          <a:effectLst/>
        </p:spPr>
        <p:txBody>
          <a:bodyPr rtlCol="0" anchor="ctr"/>
          <a:lstStyle/>
          <a:p>
            <a:pPr algn="ctr" defTabSz="685800">
              <a:defRPr/>
            </a:pPr>
            <a:r>
              <a:rPr lang="en-US" sz="2100" kern="0" dirty="0">
                <a:solidFill>
                  <a:srgbClr val="595959"/>
                </a:solidFill>
                <a:latin typeface="Century Gothic" panose="020B0502020202020204" pitchFamily="34" charset="0"/>
              </a:rPr>
              <a:t>Use number facts you know – don’t count!</a:t>
            </a:r>
            <a:endParaRPr lang="en-GB" sz="2100" kern="0" dirty="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7412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6970596-F192-157E-0997-DFF12455E616}"/>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10" name="Picture 9">
            <a:extLst>
              <a:ext uri="{FF2B5EF4-FFF2-40B4-BE49-F238E27FC236}">
                <a16:creationId xmlns:a16="http://schemas.microsoft.com/office/drawing/2014/main" xmlns="" id="{D30D15A1-EEBD-4496-4AAC-22A5452C9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88" t="29401" r="8363" b="15734"/>
          <a:stretch/>
        </p:blipFill>
        <p:spPr>
          <a:xfrm>
            <a:off x="4788184" y="2002298"/>
            <a:ext cx="506252" cy="637901"/>
          </a:xfrm>
          <a:prstGeom prst="rect">
            <a:avLst/>
          </a:prstGeom>
        </p:spPr>
      </p:pic>
      <p:pic>
        <p:nvPicPr>
          <p:cNvPr id="11" name="Picture 10">
            <a:extLst>
              <a:ext uri="{FF2B5EF4-FFF2-40B4-BE49-F238E27FC236}">
                <a16:creationId xmlns:a16="http://schemas.microsoft.com/office/drawing/2014/main" xmlns="" id="{5300B212-6A67-6EDE-6B2C-B58528CFD4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970" t="-8545" r="-6926" b="61769"/>
          <a:stretch/>
        </p:blipFill>
        <p:spPr>
          <a:xfrm>
            <a:off x="2824093" y="3417887"/>
            <a:ext cx="551616" cy="543837"/>
          </a:xfrm>
          <a:prstGeom prst="rect">
            <a:avLst/>
          </a:prstGeom>
        </p:spPr>
      </p:pic>
      <p:pic>
        <p:nvPicPr>
          <p:cNvPr id="12" name="Picture 11">
            <a:extLst>
              <a:ext uri="{FF2B5EF4-FFF2-40B4-BE49-F238E27FC236}">
                <a16:creationId xmlns:a16="http://schemas.microsoft.com/office/drawing/2014/main" xmlns="" id="{B9FC3FF1-03FC-31D3-FD3B-AB0B09B4E9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714" t="55692" r="5380" b="-1804"/>
          <a:stretch/>
        </p:blipFill>
        <p:spPr>
          <a:xfrm>
            <a:off x="5593955" y="3698066"/>
            <a:ext cx="477827" cy="465358"/>
          </a:xfrm>
          <a:prstGeom prst="rect">
            <a:avLst/>
          </a:prstGeom>
        </p:spPr>
      </p:pic>
      <p:pic>
        <p:nvPicPr>
          <p:cNvPr id="14" name="Picture 13">
            <a:extLst>
              <a:ext uri="{FF2B5EF4-FFF2-40B4-BE49-F238E27FC236}">
                <a16:creationId xmlns:a16="http://schemas.microsoft.com/office/drawing/2014/main" xmlns="" id="{476773D0-AB28-B50C-0818-3B57B2BC77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714" t="55692" r="5380" b="-1804"/>
          <a:stretch/>
        </p:blipFill>
        <p:spPr>
          <a:xfrm>
            <a:off x="6462659" y="3956884"/>
            <a:ext cx="477827" cy="465358"/>
          </a:xfrm>
          <a:prstGeom prst="rect">
            <a:avLst/>
          </a:prstGeom>
        </p:spPr>
      </p:pic>
      <p:pic>
        <p:nvPicPr>
          <p:cNvPr id="15" name="Picture 14">
            <a:extLst>
              <a:ext uri="{FF2B5EF4-FFF2-40B4-BE49-F238E27FC236}">
                <a16:creationId xmlns:a16="http://schemas.microsoft.com/office/drawing/2014/main" xmlns="" id="{5E2E197D-86C6-C74B-EF29-2979A9471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714" t="55692" r="5380" b="-1804"/>
          <a:stretch/>
        </p:blipFill>
        <p:spPr>
          <a:xfrm>
            <a:off x="6071782" y="3237561"/>
            <a:ext cx="477827" cy="465358"/>
          </a:xfrm>
          <a:prstGeom prst="rect">
            <a:avLst/>
          </a:prstGeom>
        </p:spPr>
      </p:pic>
      <p:pic>
        <p:nvPicPr>
          <p:cNvPr id="16" name="Picture 15">
            <a:extLst>
              <a:ext uri="{FF2B5EF4-FFF2-40B4-BE49-F238E27FC236}">
                <a16:creationId xmlns:a16="http://schemas.microsoft.com/office/drawing/2014/main" xmlns="" id="{D7D4F8EF-C924-C676-8C60-9734520DC7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88" t="29401" r="8363" b="15734"/>
          <a:stretch/>
        </p:blipFill>
        <p:spPr>
          <a:xfrm>
            <a:off x="4303260" y="2599661"/>
            <a:ext cx="506252" cy="637901"/>
          </a:xfrm>
          <a:prstGeom prst="rect">
            <a:avLst/>
          </a:prstGeom>
        </p:spPr>
      </p:pic>
      <p:pic>
        <p:nvPicPr>
          <p:cNvPr id="17" name="Picture 16">
            <a:extLst>
              <a:ext uri="{FF2B5EF4-FFF2-40B4-BE49-F238E27FC236}">
                <a16:creationId xmlns:a16="http://schemas.microsoft.com/office/drawing/2014/main" xmlns="" id="{3BF679AA-EAB2-5AD3-3F5C-513498A86B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970" t="-8545" r="-6926" b="61769"/>
          <a:stretch/>
        </p:blipFill>
        <p:spPr>
          <a:xfrm>
            <a:off x="3335686" y="3789992"/>
            <a:ext cx="551616" cy="543837"/>
          </a:xfrm>
          <a:prstGeom prst="rect">
            <a:avLst/>
          </a:prstGeom>
        </p:spPr>
      </p:pic>
      <p:pic>
        <p:nvPicPr>
          <p:cNvPr id="18" name="Picture 17">
            <a:extLst>
              <a:ext uri="{FF2B5EF4-FFF2-40B4-BE49-F238E27FC236}">
                <a16:creationId xmlns:a16="http://schemas.microsoft.com/office/drawing/2014/main" xmlns="" id="{F797F8F3-23EF-FD3E-5717-9F38B9CE0A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970" t="-8545" r="-6926" b="61769"/>
          <a:stretch/>
        </p:blipFill>
        <p:spPr>
          <a:xfrm>
            <a:off x="2203514" y="3145969"/>
            <a:ext cx="551616" cy="543837"/>
          </a:xfrm>
          <a:prstGeom prst="rect">
            <a:avLst/>
          </a:prstGeom>
        </p:spPr>
      </p:pic>
      <p:pic>
        <p:nvPicPr>
          <p:cNvPr id="19" name="Picture 18">
            <a:extLst>
              <a:ext uri="{FF2B5EF4-FFF2-40B4-BE49-F238E27FC236}">
                <a16:creationId xmlns:a16="http://schemas.microsoft.com/office/drawing/2014/main" xmlns="" id="{466F82C8-8BE8-A529-BC25-F4D221DC34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970" t="-8545" r="-6926" b="61769"/>
          <a:stretch/>
        </p:blipFill>
        <p:spPr>
          <a:xfrm>
            <a:off x="2548285" y="3928844"/>
            <a:ext cx="551616" cy="543837"/>
          </a:xfrm>
          <a:prstGeom prst="rect">
            <a:avLst/>
          </a:prstGeom>
        </p:spPr>
      </p:pic>
      <p:pic>
        <p:nvPicPr>
          <p:cNvPr id="20" name="Picture 19">
            <a:extLst>
              <a:ext uri="{FF2B5EF4-FFF2-40B4-BE49-F238E27FC236}">
                <a16:creationId xmlns:a16="http://schemas.microsoft.com/office/drawing/2014/main" xmlns="" id="{B0971C10-C0CC-891A-54FB-ED2651E4C3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970" t="-8545" r="-6926" b="61769"/>
          <a:stretch/>
        </p:blipFill>
        <p:spPr>
          <a:xfrm>
            <a:off x="3104819" y="2874050"/>
            <a:ext cx="551616" cy="543837"/>
          </a:xfrm>
          <a:prstGeom prst="rect">
            <a:avLst/>
          </a:prstGeom>
        </p:spPr>
      </p:pic>
    </p:spTree>
    <p:extLst>
      <p:ext uri="{BB962C8B-B14F-4D97-AF65-F5344CB8AC3E}">
        <p14:creationId xmlns:p14="http://schemas.microsoft.com/office/powerpoint/2010/main" val="21704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80">
                                          <p:stCondLst>
                                            <p:cond delay="0"/>
                                          </p:stCondLst>
                                        </p:cTn>
                                        <p:tgtEl>
                                          <p:spTgt spid="15"/>
                                        </p:tgtEl>
                                      </p:cBhvr>
                                    </p:animEffect>
                                    <p:anim calcmode="lin" valueType="num">
                                      <p:cBhvr>
                                        <p:cTn id="7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7" dur="26">
                                          <p:stCondLst>
                                            <p:cond delay="650"/>
                                          </p:stCondLst>
                                        </p:cTn>
                                        <p:tgtEl>
                                          <p:spTgt spid="15"/>
                                        </p:tgtEl>
                                      </p:cBhvr>
                                      <p:to x="100000" y="60000"/>
                                    </p:animScale>
                                    <p:animScale>
                                      <p:cBhvr>
                                        <p:cTn id="78" dur="166" decel="50000">
                                          <p:stCondLst>
                                            <p:cond delay="676"/>
                                          </p:stCondLst>
                                        </p:cTn>
                                        <p:tgtEl>
                                          <p:spTgt spid="15"/>
                                        </p:tgtEl>
                                      </p:cBhvr>
                                      <p:to x="100000" y="100000"/>
                                    </p:animScale>
                                    <p:animScale>
                                      <p:cBhvr>
                                        <p:cTn id="79" dur="26">
                                          <p:stCondLst>
                                            <p:cond delay="1312"/>
                                          </p:stCondLst>
                                        </p:cTn>
                                        <p:tgtEl>
                                          <p:spTgt spid="15"/>
                                        </p:tgtEl>
                                      </p:cBhvr>
                                      <p:to x="100000" y="80000"/>
                                    </p:animScale>
                                    <p:animScale>
                                      <p:cBhvr>
                                        <p:cTn id="80" dur="166" decel="50000">
                                          <p:stCondLst>
                                            <p:cond delay="1338"/>
                                          </p:stCondLst>
                                        </p:cTn>
                                        <p:tgtEl>
                                          <p:spTgt spid="15"/>
                                        </p:tgtEl>
                                      </p:cBhvr>
                                      <p:to x="100000" y="100000"/>
                                    </p:animScale>
                                    <p:animScale>
                                      <p:cBhvr>
                                        <p:cTn id="81" dur="26">
                                          <p:stCondLst>
                                            <p:cond delay="1642"/>
                                          </p:stCondLst>
                                        </p:cTn>
                                        <p:tgtEl>
                                          <p:spTgt spid="15"/>
                                        </p:tgtEl>
                                      </p:cBhvr>
                                      <p:to x="100000" y="90000"/>
                                    </p:animScale>
                                    <p:animScale>
                                      <p:cBhvr>
                                        <p:cTn id="82" dur="166" decel="50000">
                                          <p:stCondLst>
                                            <p:cond delay="1668"/>
                                          </p:stCondLst>
                                        </p:cTn>
                                        <p:tgtEl>
                                          <p:spTgt spid="15"/>
                                        </p:tgtEl>
                                      </p:cBhvr>
                                      <p:to x="100000" y="100000"/>
                                    </p:animScale>
                                    <p:animScale>
                                      <p:cBhvr>
                                        <p:cTn id="83" dur="26">
                                          <p:stCondLst>
                                            <p:cond delay="1808"/>
                                          </p:stCondLst>
                                        </p:cTn>
                                        <p:tgtEl>
                                          <p:spTgt spid="15"/>
                                        </p:tgtEl>
                                      </p:cBhvr>
                                      <p:to x="100000" y="95000"/>
                                    </p:animScale>
                                    <p:animScale>
                                      <p:cBhvr>
                                        <p:cTn id="84" dur="166" decel="50000">
                                          <p:stCondLst>
                                            <p:cond delay="1834"/>
                                          </p:stCondLst>
                                        </p:cTn>
                                        <p:tgtEl>
                                          <p:spTgt spid="15"/>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80">
                                          <p:stCondLst>
                                            <p:cond delay="0"/>
                                          </p:stCondLst>
                                        </p:cTn>
                                        <p:tgtEl>
                                          <p:spTgt spid="16"/>
                                        </p:tgtEl>
                                      </p:cBhvr>
                                    </p:animEffect>
                                    <p:anim calcmode="lin" valueType="num">
                                      <p:cBhvr>
                                        <p:cTn id="8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3" dur="26">
                                          <p:stCondLst>
                                            <p:cond delay="650"/>
                                          </p:stCondLst>
                                        </p:cTn>
                                        <p:tgtEl>
                                          <p:spTgt spid="16"/>
                                        </p:tgtEl>
                                      </p:cBhvr>
                                      <p:to x="100000" y="60000"/>
                                    </p:animScale>
                                    <p:animScale>
                                      <p:cBhvr>
                                        <p:cTn id="94" dur="166" decel="50000">
                                          <p:stCondLst>
                                            <p:cond delay="676"/>
                                          </p:stCondLst>
                                        </p:cTn>
                                        <p:tgtEl>
                                          <p:spTgt spid="16"/>
                                        </p:tgtEl>
                                      </p:cBhvr>
                                      <p:to x="100000" y="100000"/>
                                    </p:animScale>
                                    <p:animScale>
                                      <p:cBhvr>
                                        <p:cTn id="95" dur="26">
                                          <p:stCondLst>
                                            <p:cond delay="1312"/>
                                          </p:stCondLst>
                                        </p:cTn>
                                        <p:tgtEl>
                                          <p:spTgt spid="16"/>
                                        </p:tgtEl>
                                      </p:cBhvr>
                                      <p:to x="100000" y="80000"/>
                                    </p:animScale>
                                    <p:animScale>
                                      <p:cBhvr>
                                        <p:cTn id="96" dur="166" decel="50000">
                                          <p:stCondLst>
                                            <p:cond delay="1338"/>
                                          </p:stCondLst>
                                        </p:cTn>
                                        <p:tgtEl>
                                          <p:spTgt spid="16"/>
                                        </p:tgtEl>
                                      </p:cBhvr>
                                      <p:to x="100000" y="100000"/>
                                    </p:animScale>
                                    <p:animScale>
                                      <p:cBhvr>
                                        <p:cTn id="97" dur="26">
                                          <p:stCondLst>
                                            <p:cond delay="1642"/>
                                          </p:stCondLst>
                                        </p:cTn>
                                        <p:tgtEl>
                                          <p:spTgt spid="16"/>
                                        </p:tgtEl>
                                      </p:cBhvr>
                                      <p:to x="100000" y="90000"/>
                                    </p:animScale>
                                    <p:animScale>
                                      <p:cBhvr>
                                        <p:cTn id="98" dur="166" decel="50000">
                                          <p:stCondLst>
                                            <p:cond delay="1668"/>
                                          </p:stCondLst>
                                        </p:cTn>
                                        <p:tgtEl>
                                          <p:spTgt spid="16"/>
                                        </p:tgtEl>
                                      </p:cBhvr>
                                      <p:to x="100000" y="100000"/>
                                    </p:animScale>
                                    <p:animScale>
                                      <p:cBhvr>
                                        <p:cTn id="99" dur="26">
                                          <p:stCondLst>
                                            <p:cond delay="1808"/>
                                          </p:stCondLst>
                                        </p:cTn>
                                        <p:tgtEl>
                                          <p:spTgt spid="16"/>
                                        </p:tgtEl>
                                      </p:cBhvr>
                                      <p:to x="100000" y="95000"/>
                                    </p:animScale>
                                    <p:animScale>
                                      <p:cBhvr>
                                        <p:cTn id="100" dur="166" decel="50000">
                                          <p:stCondLst>
                                            <p:cond delay="1834"/>
                                          </p:stCondLst>
                                        </p:cTn>
                                        <p:tgtEl>
                                          <p:spTgt spid="16"/>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80">
                                          <p:stCondLst>
                                            <p:cond delay="0"/>
                                          </p:stCondLst>
                                        </p:cTn>
                                        <p:tgtEl>
                                          <p:spTgt spid="17"/>
                                        </p:tgtEl>
                                      </p:cBhvr>
                                    </p:animEffect>
                                    <p:anim calcmode="lin" valueType="num">
                                      <p:cBhvr>
                                        <p:cTn id="10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9" dur="26">
                                          <p:stCondLst>
                                            <p:cond delay="650"/>
                                          </p:stCondLst>
                                        </p:cTn>
                                        <p:tgtEl>
                                          <p:spTgt spid="17"/>
                                        </p:tgtEl>
                                      </p:cBhvr>
                                      <p:to x="100000" y="60000"/>
                                    </p:animScale>
                                    <p:animScale>
                                      <p:cBhvr>
                                        <p:cTn id="110" dur="166" decel="50000">
                                          <p:stCondLst>
                                            <p:cond delay="676"/>
                                          </p:stCondLst>
                                        </p:cTn>
                                        <p:tgtEl>
                                          <p:spTgt spid="17"/>
                                        </p:tgtEl>
                                      </p:cBhvr>
                                      <p:to x="100000" y="100000"/>
                                    </p:animScale>
                                    <p:animScale>
                                      <p:cBhvr>
                                        <p:cTn id="111" dur="26">
                                          <p:stCondLst>
                                            <p:cond delay="1312"/>
                                          </p:stCondLst>
                                        </p:cTn>
                                        <p:tgtEl>
                                          <p:spTgt spid="17"/>
                                        </p:tgtEl>
                                      </p:cBhvr>
                                      <p:to x="100000" y="80000"/>
                                    </p:animScale>
                                    <p:animScale>
                                      <p:cBhvr>
                                        <p:cTn id="112" dur="166" decel="50000">
                                          <p:stCondLst>
                                            <p:cond delay="1338"/>
                                          </p:stCondLst>
                                        </p:cTn>
                                        <p:tgtEl>
                                          <p:spTgt spid="17"/>
                                        </p:tgtEl>
                                      </p:cBhvr>
                                      <p:to x="100000" y="100000"/>
                                    </p:animScale>
                                    <p:animScale>
                                      <p:cBhvr>
                                        <p:cTn id="113" dur="26">
                                          <p:stCondLst>
                                            <p:cond delay="1642"/>
                                          </p:stCondLst>
                                        </p:cTn>
                                        <p:tgtEl>
                                          <p:spTgt spid="17"/>
                                        </p:tgtEl>
                                      </p:cBhvr>
                                      <p:to x="100000" y="90000"/>
                                    </p:animScale>
                                    <p:animScale>
                                      <p:cBhvr>
                                        <p:cTn id="114" dur="166" decel="50000">
                                          <p:stCondLst>
                                            <p:cond delay="1668"/>
                                          </p:stCondLst>
                                        </p:cTn>
                                        <p:tgtEl>
                                          <p:spTgt spid="17"/>
                                        </p:tgtEl>
                                      </p:cBhvr>
                                      <p:to x="100000" y="100000"/>
                                    </p:animScale>
                                    <p:animScale>
                                      <p:cBhvr>
                                        <p:cTn id="115" dur="26">
                                          <p:stCondLst>
                                            <p:cond delay="1808"/>
                                          </p:stCondLst>
                                        </p:cTn>
                                        <p:tgtEl>
                                          <p:spTgt spid="17"/>
                                        </p:tgtEl>
                                      </p:cBhvr>
                                      <p:to x="100000" y="95000"/>
                                    </p:animScale>
                                    <p:animScale>
                                      <p:cBhvr>
                                        <p:cTn id="116" dur="166" decel="50000">
                                          <p:stCondLst>
                                            <p:cond delay="1834"/>
                                          </p:stCondLst>
                                        </p:cTn>
                                        <p:tgtEl>
                                          <p:spTgt spid="17"/>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down)">
                                      <p:cBhvr>
                                        <p:cTn id="119" dur="580">
                                          <p:stCondLst>
                                            <p:cond delay="0"/>
                                          </p:stCondLst>
                                        </p:cTn>
                                        <p:tgtEl>
                                          <p:spTgt spid="18"/>
                                        </p:tgtEl>
                                      </p:cBhvr>
                                    </p:animEffect>
                                    <p:anim calcmode="lin" valueType="num">
                                      <p:cBhvr>
                                        <p:cTn id="12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5" dur="26">
                                          <p:stCondLst>
                                            <p:cond delay="650"/>
                                          </p:stCondLst>
                                        </p:cTn>
                                        <p:tgtEl>
                                          <p:spTgt spid="18"/>
                                        </p:tgtEl>
                                      </p:cBhvr>
                                      <p:to x="100000" y="60000"/>
                                    </p:animScale>
                                    <p:animScale>
                                      <p:cBhvr>
                                        <p:cTn id="126" dur="166" decel="50000">
                                          <p:stCondLst>
                                            <p:cond delay="676"/>
                                          </p:stCondLst>
                                        </p:cTn>
                                        <p:tgtEl>
                                          <p:spTgt spid="18"/>
                                        </p:tgtEl>
                                      </p:cBhvr>
                                      <p:to x="100000" y="100000"/>
                                    </p:animScale>
                                    <p:animScale>
                                      <p:cBhvr>
                                        <p:cTn id="127" dur="26">
                                          <p:stCondLst>
                                            <p:cond delay="1312"/>
                                          </p:stCondLst>
                                        </p:cTn>
                                        <p:tgtEl>
                                          <p:spTgt spid="18"/>
                                        </p:tgtEl>
                                      </p:cBhvr>
                                      <p:to x="100000" y="80000"/>
                                    </p:animScale>
                                    <p:animScale>
                                      <p:cBhvr>
                                        <p:cTn id="128" dur="166" decel="50000">
                                          <p:stCondLst>
                                            <p:cond delay="1338"/>
                                          </p:stCondLst>
                                        </p:cTn>
                                        <p:tgtEl>
                                          <p:spTgt spid="18"/>
                                        </p:tgtEl>
                                      </p:cBhvr>
                                      <p:to x="100000" y="100000"/>
                                    </p:animScale>
                                    <p:animScale>
                                      <p:cBhvr>
                                        <p:cTn id="129" dur="26">
                                          <p:stCondLst>
                                            <p:cond delay="1642"/>
                                          </p:stCondLst>
                                        </p:cTn>
                                        <p:tgtEl>
                                          <p:spTgt spid="18"/>
                                        </p:tgtEl>
                                      </p:cBhvr>
                                      <p:to x="100000" y="90000"/>
                                    </p:animScale>
                                    <p:animScale>
                                      <p:cBhvr>
                                        <p:cTn id="130" dur="166" decel="50000">
                                          <p:stCondLst>
                                            <p:cond delay="1668"/>
                                          </p:stCondLst>
                                        </p:cTn>
                                        <p:tgtEl>
                                          <p:spTgt spid="18"/>
                                        </p:tgtEl>
                                      </p:cBhvr>
                                      <p:to x="100000" y="100000"/>
                                    </p:animScale>
                                    <p:animScale>
                                      <p:cBhvr>
                                        <p:cTn id="131" dur="26">
                                          <p:stCondLst>
                                            <p:cond delay="1808"/>
                                          </p:stCondLst>
                                        </p:cTn>
                                        <p:tgtEl>
                                          <p:spTgt spid="18"/>
                                        </p:tgtEl>
                                      </p:cBhvr>
                                      <p:to x="100000" y="95000"/>
                                    </p:animScale>
                                    <p:animScale>
                                      <p:cBhvr>
                                        <p:cTn id="132" dur="166" decel="50000">
                                          <p:stCondLst>
                                            <p:cond delay="1834"/>
                                          </p:stCondLst>
                                        </p:cTn>
                                        <p:tgtEl>
                                          <p:spTgt spid="18"/>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wipe(down)">
                                      <p:cBhvr>
                                        <p:cTn id="135" dur="580">
                                          <p:stCondLst>
                                            <p:cond delay="0"/>
                                          </p:stCondLst>
                                        </p:cTn>
                                        <p:tgtEl>
                                          <p:spTgt spid="19"/>
                                        </p:tgtEl>
                                      </p:cBhvr>
                                    </p:animEffect>
                                    <p:anim calcmode="lin" valueType="num">
                                      <p:cBhvr>
                                        <p:cTn id="1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41" dur="26">
                                          <p:stCondLst>
                                            <p:cond delay="650"/>
                                          </p:stCondLst>
                                        </p:cTn>
                                        <p:tgtEl>
                                          <p:spTgt spid="19"/>
                                        </p:tgtEl>
                                      </p:cBhvr>
                                      <p:to x="100000" y="60000"/>
                                    </p:animScale>
                                    <p:animScale>
                                      <p:cBhvr>
                                        <p:cTn id="142" dur="166" decel="50000">
                                          <p:stCondLst>
                                            <p:cond delay="676"/>
                                          </p:stCondLst>
                                        </p:cTn>
                                        <p:tgtEl>
                                          <p:spTgt spid="19"/>
                                        </p:tgtEl>
                                      </p:cBhvr>
                                      <p:to x="100000" y="100000"/>
                                    </p:animScale>
                                    <p:animScale>
                                      <p:cBhvr>
                                        <p:cTn id="143" dur="26">
                                          <p:stCondLst>
                                            <p:cond delay="1312"/>
                                          </p:stCondLst>
                                        </p:cTn>
                                        <p:tgtEl>
                                          <p:spTgt spid="19"/>
                                        </p:tgtEl>
                                      </p:cBhvr>
                                      <p:to x="100000" y="80000"/>
                                    </p:animScale>
                                    <p:animScale>
                                      <p:cBhvr>
                                        <p:cTn id="144" dur="166" decel="50000">
                                          <p:stCondLst>
                                            <p:cond delay="1338"/>
                                          </p:stCondLst>
                                        </p:cTn>
                                        <p:tgtEl>
                                          <p:spTgt spid="19"/>
                                        </p:tgtEl>
                                      </p:cBhvr>
                                      <p:to x="100000" y="100000"/>
                                    </p:animScale>
                                    <p:animScale>
                                      <p:cBhvr>
                                        <p:cTn id="145" dur="26">
                                          <p:stCondLst>
                                            <p:cond delay="1642"/>
                                          </p:stCondLst>
                                        </p:cTn>
                                        <p:tgtEl>
                                          <p:spTgt spid="19"/>
                                        </p:tgtEl>
                                      </p:cBhvr>
                                      <p:to x="100000" y="90000"/>
                                    </p:animScale>
                                    <p:animScale>
                                      <p:cBhvr>
                                        <p:cTn id="146" dur="166" decel="50000">
                                          <p:stCondLst>
                                            <p:cond delay="1668"/>
                                          </p:stCondLst>
                                        </p:cTn>
                                        <p:tgtEl>
                                          <p:spTgt spid="19"/>
                                        </p:tgtEl>
                                      </p:cBhvr>
                                      <p:to x="100000" y="100000"/>
                                    </p:animScale>
                                    <p:animScale>
                                      <p:cBhvr>
                                        <p:cTn id="147" dur="26">
                                          <p:stCondLst>
                                            <p:cond delay="1808"/>
                                          </p:stCondLst>
                                        </p:cTn>
                                        <p:tgtEl>
                                          <p:spTgt spid="19"/>
                                        </p:tgtEl>
                                      </p:cBhvr>
                                      <p:to x="100000" y="95000"/>
                                    </p:animScale>
                                    <p:animScale>
                                      <p:cBhvr>
                                        <p:cTn id="148" dur="166" decel="50000">
                                          <p:stCondLst>
                                            <p:cond delay="1834"/>
                                          </p:stCondLst>
                                        </p:cTn>
                                        <p:tgtEl>
                                          <p:spTgt spid="19"/>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down)">
                                      <p:cBhvr>
                                        <p:cTn id="151" dur="580">
                                          <p:stCondLst>
                                            <p:cond delay="0"/>
                                          </p:stCondLst>
                                        </p:cTn>
                                        <p:tgtEl>
                                          <p:spTgt spid="20"/>
                                        </p:tgtEl>
                                      </p:cBhvr>
                                    </p:animEffect>
                                    <p:anim calcmode="lin" valueType="num">
                                      <p:cBhvr>
                                        <p:cTn id="15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7" dur="26">
                                          <p:stCondLst>
                                            <p:cond delay="650"/>
                                          </p:stCondLst>
                                        </p:cTn>
                                        <p:tgtEl>
                                          <p:spTgt spid="20"/>
                                        </p:tgtEl>
                                      </p:cBhvr>
                                      <p:to x="100000" y="60000"/>
                                    </p:animScale>
                                    <p:animScale>
                                      <p:cBhvr>
                                        <p:cTn id="158" dur="166" decel="50000">
                                          <p:stCondLst>
                                            <p:cond delay="676"/>
                                          </p:stCondLst>
                                        </p:cTn>
                                        <p:tgtEl>
                                          <p:spTgt spid="20"/>
                                        </p:tgtEl>
                                      </p:cBhvr>
                                      <p:to x="100000" y="100000"/>
                                    </p:animScale>
                                    <p:animScale>
                                      <p:cBhvr>
                                        <p:cTn id="159" dur="26">
                                          <p:stCondLst>
                                            <p:cond delay="1312"/>
                                          </p:stCondLst>
                                        </p:cTn>
                                        <p:tgtEl>
                                          <p:spTgt spid="20"/>
                                        </p:tgtEl>
                                      </p:cBhvr>
                                      <p:to x="100000" y="80000"/>
                                    </p:animScale>
                                    <p:animScale>
                                      <p:cBhvr>
                                        <p:cTn id="160" dur="166" decel="50000">
                                          <p:stCondLst>
                                            <p:cond delay="1338"/>
                                          </p:stCondLst>
                                        </p:cTn>
                                        <p:tgtEl>
                                          <p:spTgt spid="20"/>
                                        </p:tgtEl>
                                      </p:cBhvr>
                                      <p:to x="100000" y="100000"/>
                                    </p:animScale>
                                    <p:animScale>
                                      <p:cBhvr>
                                        <p:cTn id="161" dur="26">
                                          <p:stCondLst>
                                            <p:cond delay="1642"/>
                                          </p:stCondLst>
                                        </p:cTn>
                                        <p:tgtEl>
                                          <p:spTgt spid="20"/>
                                        </p:tgtEl>
                                      </p:cBhvr>
                                      <p:to x="100000" y="90000"/>
                                    </p:animScale>
                                    <p:animScale>
                                      <p:cBhvr>
                                        <p:cTn id="162" dur="166" decel="50000">
                                          <p:stCondLst>
                                            <p:cond delay="1668"/>
                                          </p:stCondLst>
                                        </p:cTn>
                                        <p:tgtEl>
                                          <p:spTgt spid="20"/>
                                        </p:tgtEl>
                                      </p:cBhvr>
                                      <p:to x="100000" y="100000"/>
                                    </p:animScale>
                                    <p:animScale>
                                      <p:cBhvr>
                                        <p:cTn id="163" dur="26">
                                          <p:stCondLst>
                                            <p:cond delay="1808"/>
                                          </p:stCondLst>
                                        </p:cTn>
                                        <p:tgtEl>
                                          <p:spTgt spid="20"/>
                                        </p:tgtEl>
                                      </p:cBhvr>
                                      <p:to x="100000" y="95000"/>
                                    </p:animScale>
                                    <p:animScale>
                                      <p:cBhvr>
                                        <p:cTn id="16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5875724" y="6508801"/>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4" name="Oval 3">
            <a:extLst>
              <a:ext uri="{FF2B5EF4-FFF2-40B4-BE49-F238E27FC236}">
                <a16:creationId xmlns:a16="http://schemas.microsoft.com/office/drawing/2014/main" xmlns="" id="{78F5C032-A7BC-4CCB-9D0B-02BE51E0E450}"/>
              </a:ext>
            </a:extLst>
          </p:cNvPr>
          <p:cNvSpPr/>
          <p:nvPr/>
        </p:nvSpPr>
        <p:spPr>
          <a:xfrm rot="10800000">
            <a:off x="2788010" y="40936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xmlns="" id="{2BB46BF1-D114-4769-9E12-6E1ECE84378D}"/>
              </a:ext>
            </a:extLst>
          </p:cNvPr>
          <p:cNvSpPr/>
          <p:nvPr/>
        </p:nvSpPr>
        <p:spPr>
          <a:xfrm rot="10800000">
            <a:off x="2788010" y="1396371"/>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xmlns="" id="{7BFC53F2-DD8E-42E5-8A22-5883A6D13426}"/>
              </a:ext>
            </a:extLst>
          </p:cNvPr>
          <p:cNvSpPr/>
          <p:nvPr/>
        </p:nvSpPr>
        <p:spPr>
          <a:xfrm rot="10800000">
            <a:off x="5329991" y="40936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xmlns="" id="{5E1E9DA5-6636-4DDE-A698-27387B820E3D}"/>
              </a:ext>
            </a:extLst>
          </p:cNvPr>
          <p:cNvSpPr/>
          <p:nvPr/>
        </p:nvSpPr>
        <p:spPr>
          <a:xfrm rot="10800000">
            <a:off x="5329991" y="1396371"/>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xmlns="" id="{36887793-172C-4BCA-9AD8-47CA155726BB}"/>
              </a:ext>
            </a:extLst>
          </p:cNvPr>
          <p:cNvSpPr/>
          <p:nvPr/>
        </p:nvSpPr>
        <p:spPr>
          <a:xfrm rot="10800000">
            <a:off x="4059000" y="27256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2196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6970596-F192-157E-0997-DFF12455E616}"/>
              </a:ext>
            </a:extLst>
          </p:cNvPr>
          <p:cNvSpPr/>
          <p:nvPr/>
        </p:nvSpPr>
        <p:spPr>
          <a:xfrm>
            <a:off x="6681714" y="5738850"/>
            <a:ext cx="2419573" cy="207749"/>
          </a:xfrm>
          <a:prstGeom prst="rect">
            <a:avLst/>
          </a:prstGeom>
        </p:spPr>
        <p:txBody>
          <a:bodyPr wrap="none" lIns="68580" tIns="34290" rIns="68580" bIns="34290" anchor="t">
            <a:spAutoFit/>
          </a:bodyPr>
          <a:lstStyle/>
          <a:p>
            <a:pPr algn="r" defTabSz="685800">
              <a:defRPr/>
            </a:pPr>
            <a:r>
              <a:rPr lang="en-GB" sz="9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lang="en-GB" sz="900" i="1" dirty="0">
              <a:solidFill>
                <a:srgbClr val="969798"/>
              </a:solidFill>
              <a:latin typeface="Century Gothic" panose="020B0502020202020204" pitchFamily="34" charset="0"/>
              <a:cs typeface="Times New Roman"/>
            </a:endParaRPr>
          </a:p>
        </p:txBody>
      </p:sp>
      <p:pic>
        <p:nvPicPr>
          <p:cNvPr id="10" name="Picture 9">
            <a:extLst>
              <a:ext uri="{FF2B5EF4-FFF2-40B4-BE49-F238E27FC236}">
                <a16:creationId xmlns:a16="http://schemas.microsoft.com/office/drawing/2014/main" xmlns="" id="{D30D15A1-EEBD-4496-4AAC-22A5452C9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88" t="29401" r="8363" b="15734"/>
          <a:stretch/>
        </p:blipFill>
        <p:spPr>
          <a:xfrm>
            <a:off x="4788184" y="2002298"/>
            <a:ext cx="506252" cy="637901"/>
          </a:xfrm>
          <a:prstGeom prst="rect">
            <a:avLst/>
          </a:prstGeom>
        </p:spPr>
      </p:pic>
      <p:pic>
        <p:nvPicPr>
          <p:cNvPr id="12" name="Picture 11">
            <a:extLst>
              <a:ext uri="{FF2B5EF4-FFF2-40B4-BE49-F238E27FC236}">
                <a16:creationId xmlns:a16="http://schemas.microsoft.com/office/drawing/2014/main" xmlns="" id="{B9FC3FF1-03FC-31D3-FD3B-AB0B09B4E9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14" t="55692" r="5380" b="-1804"/>
          <a:stretch/>
        </p:blipFill>
        <p:spPr>
          <a:xfrm>
            <a:off x="5593955" y="3698066"/>
            <a:ext cx="477827" cy="465358"/>
          </a:xfrm>
          <a:prstGeom prst="rect">
            <a:avLst/>
          </a:prstGeom>
        </p:spPr>
      </p:pic>
      <p:pic>
        <p:nvPicPr>
          <p:cNvPr id="14" name="Picture 13">
            <a:extLst>
              <a:ext uri="{FF2B5EF4-FFF2-40B4-BE49-F238E27FC236}">
                <a16:creationId xmlns:a16="http://schemas.microsoft.com/office/drawing/2014/main" xmlns="" id="{476773D0-AB28-B50C-0818-3B57B2BC77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14" t="55692" r="5380" b="-1804"/>
          <a:stretch/>
        </p:blipFill>
        <p:spPr>
          <a:xfrm>
            <a:off x="6462659" y="3956884"/>
            <a:ext cx="477827" cy="465358"/>
          </a:xfrm>
          <a:prstGeom prst="rect">
            <a:avLst/>
          </a:prstGeom>
        </p:spPr>
      </p:pic>
      <p:pic>
        <p:nvPicPr>
          <p:cNvPr id="15" name="Picture 14">
            <a:extLst>
              <a:ext uri="{FF2B5EF4-FFF2-40B4-BE49-F238E27FC236}">
                <a16:creationId xmlns:a16="http://schemas.microsoft.com/office/drawing/2014/main" xmlns="" id="{5E2E197D-86C6-C74B-EF29-2979A9471C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14" t="55692" r="5380" b="-1804"/>
          <a:stretch/>
        </p:blipFill>
        <p:spPr>
          <a:xfrm>
            <a:off x="6071782" y="3237561"/>
            <a:ext cx="477827" cy="465358"/>
          </a:xfrm>
          <a:prstGeom prst="rect">
            <a:avLst/>
          </a:prstGeom>
        </p:spPr>
      </p:pic>
      <p:pic>
        <p:nvPicPr>
          <p:cNvPr id="16" name="Picture 15">
            <a:extLst>
              <a:ext uri="{FF2B5EF4-FFF2-40B4-BE49-F238E27FC236}">
                <a16:creationId xmlns:a16="http://schemas.microsoft.com/office/drawing/2014/main" xmlns="" id="{D7D4F8EF-C924-C676-8C60-9734520DC7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88" t="29401" r="8363" b="15734"/>
          <a:stretch/>
        </p:blipFill>
        <p:spPr>
          <a:xfrm>
            <a:off x="4303260" y="2599661"/>
            <a:ext cx="506252" cy="637901"/>
          </a:xfrm>
          <a:prstGeom prst="rect">
            <a:avLst/>
          </a:prstGeom>
        </p:spPr>
      </p:pic>
      <p:pic>
        <p:nvPicPr>
          <p:cNvPr id="17" name="Picture 16">
            <a:extLst>
              <a:ext uri="{FF2B5EF4-FFF2-40B4-BE49-F238E27FC236}">
                <a16:creationId xmlns:a16="http://schemas.microsoft.com/office/drawing/2014/main" xmlns="" id="{3BF679AA-EAB2-5AD3-3F5C-513498A86B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970" t="-8545" r="-6926" b="61769"/>
          <a:stretch/>
        </p:blipFill>
        <p:spPr>
          <a:xfrm>
            <a:off x="3335686" y="3789992"/>
            <a:ext cx="551616" cy="543837"/>
          </a:xfrm>
          <a:prstGeom prst="rect">
            <a:avLst/>
          </a:prstGeom>
        </p:spPr>
      </p:pic>
      <p:pic>
        <p:nvPicPr>
          <p:cNvPr id="18" name="Picture 17">
            <a:extLst>
              <a:ext uri="{FF2B5EF4-FFF2-40B4-BE49-F238E27FC236}">
                <a16:creationId xmlns:a16="http://schemas.microsoft.com/office/drawing/2014/main" xmlns="" id="{F797F8F3-23EF-FD3E-5717-9F38B9CE0A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970" t="-8545" r="-6926" b="61769"/>
          <a:stretch/>
        </p:blipFill>
        <p:spPr>
          <a:xfrm>
            <a:off x="2203514" y="3145969"/>
            <a:ext cx="551616" cy="543837"/>
          </a:xfrm>
          <a:prstGeom prst="rect">
            <a:avLst/>
          </a:prstGeom>
        </p:spPr>
      </p:pic>
      <p:pic>
        <p:nvPicPr>
          <p:cNvPr id="19" name="Picture 18">
            <a:extLst>
              <a:ext uri="{FF2B5EF4-FFF2-40B4-BE49-F238E27FC236}">
                <a16:creationId xmlns:a16="http://schemas.microsoft.com/office/drawing/2014/main" xmlns="" id="{466F82C8-8BE8-A529-BC25-F4D221DC34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970" t="-8545" r="-6926" b="61769"/>
          <a:stretch/>
        </p:blipFill>
        <p:spPr>
          <a:xfrm>
            <a:off x="2582051" y="3789992"/>
            <a:ext cx="551616" cy="543837"/>
          </a:xfrm>
          <a:prstGeom prst="rect">
            <a:avLst/>
          </a:prstGeom>
        </p:spPr>
      </p:pic>
      <p:pic>
        <p:nvPicPr>
          <p:cNvPr id="20" name="Picture 19">
            <a:extLst>
              <a:ext uri="{FF2B5EF4-FFF2-40B4-BE49-F238E27FC236}">
                <a16:creationId xmlns:a16="http://schemas.microsoft.com/office/drawing/2014/main" xmlns="" id="{B0971C10-C0CC-891A-54FB-ED2651E4C3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970" t="-8545" r="-6926" b="61769"/>
          <a:stretch/>
        </p:blipFill>
        <p:spPr>
          <a:xfrm>
            <a:off x="2957149" y="3068008"/>
            <a:ext cx="551616" cy="543837"/>
          </a:xfrm>
          <a:prstGeom prst="rect">
            <a:avLst/>
          </a:prstGeom>
        </p:spPr>
      </p:pic>
      <p:pic>
        <p:nvPicPr>
          <p:cNvPr id="13" name="Picture 12">
            <a:extLst>
              <a:ext uri="{FF2B5EF4-FFF2-40B4-BE49-F238E27FC236}">
                <a16:creationId xmlns:a16="http://schemas.microsoft.com/office/drawing/2014/main" xmlns="" id="{7076EC5F-7929-090A-E750-F67B9528FC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288" t="29401" r="8363" b="15734"/>
          <a:stretch/>
        </p:blipFill>
        <p:spPr>
          <a:xfrm>
            <a:off x="4039470" y="2002298"/>
            <a:ext cx="506252" cy="637901"/>
          </a:xfrm>
          <a:prstGeom prst="rect">
            <a:avLst/>
          </a:prstGeom>
        </p:spPr>
      </p:pic>
    </p:spTree>
    <p:extLst>
      <p:ext uri="{BB962C8B-B14F-4D97-AF65-F5344CB8AC3E}">
        <p14:creationId xmlns:p14="http://schemas.microsoft.com/office/powerpoint/2010/main" val="18003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80">
                                          <p:stCondLst>
                                            <p:cond delay="0"/>
                                          </p:stCondLst>
                                        </p:cTn>
                                        <p:tgtEl>
                                          <p:spTgt spid="15"/>
                                        </p:tgtEl>
                                      </p:cBhvr>
                                    </p:animEffect>
                                    <p:anim calcmode="lin" valueType="num">
                                      <p:cBhvr>
                                        <p:cTn id="5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1" dur="26">
                                          <p:stCondLst>
                                            <p:cond delay="650"/>
                                          </p:stCondLst>
                                        </p:cTn>
                                        <p:tgtEl>
                                          <p:spTgt spid="15"/>
                                        </p:tgtEl>
                                      </p:cBhvr>
                                      <p:to x="100000" y="60000"/>
                                    </p:animScale>
                                    <p:animScale>
                                      <p:cBhvr>
                                        <p:cTn id="62" dur="166" decel="50000">
                                          <p:stCondLst>
                                            <p:cond delay="676"/>
                                          </p:stCondLst>
                                        </p:cTn>
                                        <p:tgtEl>
                                          <p:spTgt spid="15"/>
                                        </p:tgtEl>
                                      </p:cBhvr>
                                      <p:to x="100000" y="100000"/>
                                    </p:animScale>
                                    <p:animScale>
                                      <p:cBhvr>
                                        <p:cTn id="63" dur="26">
                                          <p:stCondLst>
                                            <p:cond delay="1312"/>
                                          </p:stCondLst>
                                        </p:cTn>
                                        <p:tgtEl>
                                          <p:spTgt spid="15"/>
                                        </p:tgtEl>
                                      </p:cBhvr>
                                      <p:to x="100000" y="80000"/>
                                    </p:animScale>
                                    <p:animScale>
                                      <p:cBhvr>
                                        <p:cTn id="64" dur="166" decel="50000">
                                          <p:stCondLst>
                                            <p:cond delay="1338"/>
                                          </p:stCondLst>
                                        </p:cTn>
                                        <p:tgtEl>
                                          <p:spTgt spid="15"/>
                                        </p:tgtEl>
                                      </p:cBhvr>
                                      <p:to x="100000" y="100000"/>
                                    </p:animScale>
                                    <p:animScale>
                                      <p:cBhvr>
                                        <p:cTn id="65" dur="26">
                                          <p:stCondLst>
                                            <p:cond delay="1642"/>
                                          </p:stCondLst>
                                        </p:cTn>
                                        <p:tgtEl>
                                          <p:spTgt spid="15"/>
                                        </p:tgtEl>
                                      </p:cBhvr>
                                      <p:to x="100000" y="90000"/>
                                    </p:animScale>
                                    <p:animScale>
                                      <p:cBhvr>
                                        <p:cTn id="66" dur="166" decel="50000">
                                          <p:stCondLst>
                                            <p:cond delay="1668"/>
                                          </p:stCondLst>
                                        </p:cTn>
                                        <p:tgtEl>
                                          <p:spTgt spid="15"/>
                                        </p:tgtEl>
                                      </p:cBhvr>
                                      <p:to x="100000" y="100000"/>
                                    </p:animScale>
                                    <p:animScale>
                                      <p:cBhvr>
                                        <p:cTn id="67" dur="26">
                                          <p:stCondLst>
                                            <p:cond delay="1808"/>
                                          </p:stCondLst>
                                        </p:cTn>
                                        <p:tgtEl>
                                          <p:spTgt spid="15"/>
                                        </p:tgtEl>
                                      </p:cBhvr>
                                      <p:to x="100000" y="95000"/>
                                    </p:animScale>
                                    <p:animScale>
                                      <p:cBhvr>
                                        <p:cTn id="68" dur="166" decel="50000">
                                          <p:stCondLst>
                                            <p:cond delay="1834"/>
                                          </p:stCondLst>
                                        </p:cTn>
                                        <p:tgtEl>
                                          <p:spTgt spid="1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80">
                                          <p:stCondLst>
                                            <p:cond delay="0"/>
                                          </p:stCondLst>
                                        </p:cTn>
                                        <p:tgtEl>
                                          <p:spTgt spid="17"/>
                                        </p:tgtEl>
                                      </p:cBhvr>
                                    </p:animEffect>
                                    <p:anim calcmode="lin" valueType="num">
                                      <p:cBhvr>
                                        <p:cTn id="8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3" dur="26">
                                          <p:stCondLst>
                                            <p:cond delay="650"/>
                                          </p:stCondLst>
                                        </p:cTn>
                                        <p:tgtEl>
                                          <p:spTgt spid="17"/>
                                        </p:tgtEl>
                                      </p:cBhvr>
                                      <p:to x="100000" y="60000"/>
                                    </p:animScale>
                                    <p:animScale>
                                      <p:cBhvr>
                                        <p:cTn id="94" dur="166" decel="50000">
                                          <p:stCondLst>
                                            <p:cond delay="676"/>
                                          </p:stCondLst>
                                        </p:cTn>
                                        <p:tgtEl>
                                          <p:spTgt spid="17"/>
                                        </p:tgtEl>
                                      </p:cBhvr>
                                      <p:to x="100000" y="100000"/>
                                    </p:animScale>
                                    <p:animScale>
                                      <p:cBhvr>
                                        <p:cTn id="95" dur="26">
                                          <p:stCondLst>
                                            <p:cond delay="1312"/>
                                          </p:stCondLst>
                                        </p:cTn>
                                        <p:tgtEl>
                                          <p:spTgt spid="17"/>
                                        </p:tgtEl>
                                      </p:cBhvr>
                                      <p:to x="100000" y="80000"/>
                                    </p:animScale>
                                    <p:animScale>
                                      <p:cBhvr>
                                        <p:cTn id="96" dur="166" decel="50000">
                                          <p:stCondLst>
                                            <p:cond delay="1338"/>
                                          </p:stCondLst>
                                        </p:cTn>
                                        <p:tgtEl>
                                          <p:spTgt spid="17"/>
                                        </p:tgtEl>
                                      </p:cBhvr>
                                      <p:to x="100000" y="100000"/>
                                    </p:animScale>
                                    <p:animScale>
                                      <p:cBhvr>
                                        <p:cTn id="97" dur="26">
                                          <p:stCondLst>
                                            <p:cond delay="1642"/>
                                          </p:stCondLst>
                                        </p:cTn>
                                        <p:tgtEl>
                                          <p:spTgt spid="17"/>
                                        </p:tgtEl>
                                      </p:cBhvr>
                                      <p:to x="100000" y="90000"/>
                                    </p:animScale>
                                    <p:animScale>
                                      <p:cBhvr>
                                        <p:cTn id="98" dur="166" decel="50000">
                                          <p:stCondLst>
                                            <p:cond delay="1668"/>
                                          </p:stCondLst>
                                        </p:cTn>
                                        <p:tgtEl>
                                          <p:spTgt spid="17"/>
                                        </p:tgtEl>
                                      </p:cBhvr>
                                      <p:to x="100000" y="100000"/>
                                    </p:animScale>
                                    <p:animScale>
                                      <p:cBhvr>
                                        <p:cTn id="99" dur="26">
                                          <p:stCondLst>
                                            <p:cond delay="1808"/>
                                          </p:stCondLst>
                                        </p:cTn>
                                        <p:tgtEl>
                                          <p:spTgt spid="17"/>
                                        </p:tgtEl>
                                      </p:cBhvr>
                                      <p:to x="100000" y="95000"/>
                                    </p:animScale>
                                    <p:animScale>
                                      <p:cBhvr>
                                        <p:cTn id="100" dur="166" decel="50000">
                                          <p:stCondLst>
                                            <p:cond delay="1834"/>
                                          </p:stCondLst>
                                        </p:cTn>
                                        <p:tgtEl>
                                          <p:spTgt spid="17"/>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down)">
                                      <p:cBhvr>
                                        <p:cTn id="103" dur="580">
                                          <p:stCondLst>
                                            <p:cond delay="0"/>
                                          </p:stCondLst>
                                        </p:cTn>
                                        <p:tgtEl>
                                          <p:spTgt spid="18"/>
                                        </p:tgtEl>
                                      </p:cBhvr>
                                    </p:animEffect>
                                    <p:anim calcmode="lin" valueType="num">
                                      <p:cBhvr>
                                        <p:cTn id="10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9" dur="26">
                                          <p:stCondLst>
                                            <p:cond delay="650"/>
                                          </p:stCondLst>
                                        </p:cTn>
                                        <p:tgtEl>
                                          <p:spTgt spid="18"/>
                                        </p:tgtEl>
                                      </p:cBhvr>
                                      <p:to x="100000" y="60000"/>
                                    </p:animScale>
                                    <p:animScale>
                                      <p:cBhvr>
                                        <p:cTn id="110" dur="166" decel="50000">
                                          <p:stCondLst>
                                            <p:cond delay="676"/>
                                          </p:stCondLst>
                                        </p:cTn>
                                        <p:tgtEl>
                                          <p:spTgt spid="18"/>
                                        </p:tgtEl>
                                      </p:cBhvr>
                                      <p:to x="100000" y="100000"/>
                                    </p:animScale>
                                    <p:animScale>
                                      <p:cBhvr>
                                        <p:cTn id="111" dur="26">
                                          <p:stCondLst>
                                            <p:cond delay="1312"/>
                                          </p:stCondLst>
                                        </p:cTn>
                                        <p:tgtEl>
                                          <p:spTgt spid="18"/>
                                        </p:tgtEl>
                                      </p:cBhvr>
                                      <p:to x="100000" y="80000"/>
                                    </p:animScale>
                                    <p:animScale>
                                      <p:cBhvr>
                                        <p:cTn id="112" dur="166" decel="50000">
                                          <p:stCondLst>
                                            <p:cond delay="1338"/>
                                          </p:stCondLst>
                                        </p:cTn>
                                        <p:tgtEl>
                                          <p:spTgt spid="18"/>
                                        </p:tgtEl>
                                      </p:cBhvr>
                                      <p:to x="100000" y="100000"/>
                                    </p:animScale>
                                    <p:animScale>
                                      <p:cBhvr>
                                        <p:cTn id="113" dur="26">
                                          <p:stCondLst>
                                            <p:cond delay="1642"/>
                                          </p:stCondLst>
                                        </p:cTn>
                                        <p:tgtEl>
                                          <p:spTgt spid="18"/>
                                        </p:tgtEl>
                                      </p:cBhvr>
                                      <p:to x="100000" y="90000"/>
                                    </p:animScale>
                                    <p:animScale>
                                      <p:cBhvr>
                                        <p:cTn id="114" dur="166" decel="50000">
                                          <p:stCondLst>
                                            <p:cond delay="1668"/>
                                          </p:stCondLst>
                                        </p:cTn>
                                        <p:tgtEl>
                                          <p:spTgt spid="18"/>
                                        </p:tgtEl>
                                      </p:cBhvr>
                                      <p:to x="100000" y="100000"/>
                                    </p:animScale>
                                    <p:animScale>
                                      <p:cBhvr>
                                        <p:cTn id="115" dur="26">
                                          <p:stCondLst>
                                            <p:cond delay="1808"/>
                                          </p:stCondLst>
                                        </p:cTn>
                                        <p:tgtEl>
                                          <p:spTgt spid="18"/>
                                        </p:tgtEl>
                                      </p:cBhvr>
                                      <p:to x="100000" y="95000"/>
                                    </p:animScale>
                                    <p:animScale>
                                      <p:cBhvr>
                                        <p:cTn id="116" dur="166" decel="50000">
                                          <p:stCondLst>
                                            <p:cond delay="1834"/>
                                          </p:stCondLst>
                                        </p:cTn>
                                        <p:tgtEl>
                                          <p:spTgt spid="18"/>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down)">
                                      <p:cBhvr>
                                        <p:cTn id="119" dur="580">
                                          <p:stCondLst>
                                            <p:cond delay="0"/>
                                          </p:stCondLst>
                                        </p:cTn>
                                        <p:tgtEl>
                                          <p:spTgt spid="19"/>
                                        </p:tgtEl>
                                      </p:cBhvr>
                                    </p:animEffect>
                                    <p:anim calcmode="lin" valueType="num">
                                      <p:cBhvr>
                                        <p:cTn id="1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5" dur="26">
                                          <p:stCondLst>
                                            <p:cond delay="650"/>
                                          </p:stCondLst>
                                        </p:cTn>
                                        <p:tgtEl>
                                          <p:spTgt spid="19"/>
                                        </p:tgtEl>
                                      </p:cBhvr>
                                      <p:to x="100000" y="60000"/>
                                    </p:animScale>
                                    <p:animScale>
                                      <p:cBhvr>
                                        <p:cTn id="126" dur="166" decel="50000">
                                          <p:stCondLst>
                                            <p:cond delay="676"/>
                                          </p:stCondLst>
                                        </p:cTn>
                                        <p:tgtEl>
                                          <p:spTgt spid="19"/>
                                        </p:tgtEl>
                                      </p:cBhvr>
                                      <p:to x="100000" y="100000"/>
                                    </p:animScale>
                                    <p:animScale>
                                      <p:cBhvr>
                                        <p:cTn id="127" dur="26">
                                          <p:stCondLst>
                                            <p:cond delay="1312"/>
                                          </p:stCondLst>
                                        </p:cTn>
                                        <p:tgtEl>
                                          <p:spTgt spid="19"/>
                                        </p:tgtEl>
                                      </p:cBhvr>
                                      <p:to x="100000" y="80000"/>
                                    </p:animScale>
                                    <p:animScale>
                                      <p:cBhvr>
                                        <p:cTn id="128" dur="166" decel="50000">
                                          <p:stCondLst>
                                            <p:cond delay="1338"/>
                                          </p:stCondLst>
                                        </p:cTn>
                                        <p:tgtEl>
                                          <p:spTgt spid="19"/>
                                        </p:tgtEl>
                                      </p:cBhvr>
                                      <p:to x="100000" y="100000"/>
                                    </p:animScale>
                                    <p:animScale>
                                      <p:cBhvr>
                                        <p:cTn id="129" dur="26">
                                          <p:stCondLst>
                                            <p:cond delay="1642"/>
                                          </p:stCondLst>
                                        </p:cTn>
                                        <p:tgtEl>
                                          <p:spTgt spid="19"/>
                                        </p:tgtEl>
                                      </p:cBhvr>
                                      <p:to x="100000" y="90000"/>
                                    </p:animScale>
                                    <p:animScale>
                                      <p:cBhvr>
                                        <p:cTn id="130" dur="166" decel="50000">
                                          <p:stCondLst>
                                            <p:cond delay="1668"/>
                                          </p:stCondLst>
                                        </p:cTn>
                                        <p:tgtEl>
                                          <p:spTgt spid="19"/>
                                        </p:tgtEl>
                                      </p:cBhvr>
                                      <p:to x="100000" y="100000"/>
                                    </p:animScale>
                                    <p:animScale>
                                      <p:cBhvr>
                                        <p:cTn id="131" dur="26">
                                          <p:stCondLst>
                                            <p:cond delay="1808"/>
                                          </p:stCondLst>
                                        </p:cTn>
                                        <p:tgtEl>
                                          <p:spTgt spid="19"/>
                                        </p:tgtEl>
                                      </p:cBhvr>
                                      <p:to x="100000" y="95000"/>
                                    </p:animScale>
                                    <p:animScale>
                                      <p:cBhvr>
                                        <p:cTn id="132" dur="166" decel="50000">
                                          <p:stCondLst>
                                            <p:cond delay="1834"/>
                                          </p:stCondLst>
                                        </p:cTn>
                                        <p:tgtEl>
                                          <p:spTgt spid="19"/>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80">
                                          <p:stCondLst>
                                            <p:cond delay="0"/>
                                          </p:stCondLst>
                                        </p:cTn>
                                        <p:tgtEl>
                                          <p:spTgt spid="20"/>
                                        </p:tgtEl>
                                      </p:cBhvr>
                                    </p:animEffect>
                                    <p:anim calcmode="lin" valueType="num">
                                      <p:cBhvr>
                                        <p:cTn id="13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1" dur="26">
                                          <p:stCondLst>
                                            <p:cond delay="650"/>
                                          </p:stCondLst>
                                        </p:cTn>
                                        <p:tgtEl>
                                          <p:spTgt spid="20"/>
                                        </p:tgtEl>
                                      </p:cBhvr>
                                      <p:to x="100000" y="60000"/>
                                    </p:animScale>
                                    <p:animScale>
                                      <p:cBhvr>
                                        <p:cTn id="142" dur="166" decel="50000">
                                          <p:stCondLst>
                                            <p:cond delay="676"/>
                                          </p:stCondLst>
                                        </p:cTn>
                                        <p:tgtEl>
                                          <p:spTgt spid="20"/>
                                        </p:tgtEl>
                                      </p:cBhvr>
                                      <p:to x="100000" y="100000"/>
                                    </p:animScale>
                                    <p:animScale>
                                      <p:cBhvr>
                                        <p:cTn id="143" dur="26">
                                          <p:stCondLst>
                                            <p:cond delay="1312"/>
                                          </p:stCondLst>
                                        </p:cTn>
                                        <p:tgtEl>
                                          <p:spTgt spid="20"/>
                                        </p:tgtEl>
                                      </p:cBhvr>
                                      <p:to x="100000" y="80000"/>
                                    </p:animScale>
                                    <p:animScale>
                                      <p:cBhvr>
                                        <p:cTn id="144" dur="166" decel="50000">
                                          <p:stCondLst>
                                            <p:cond delay="1338"/>
                                          </p:stCondLst>
                                        </p:cTn>
                                        <p:tgtEl>
                                          <p:spTgt spid="20"/>
                                        </p:tgtEl>
                                      </p:cBhvr>
                                      <p:to x="100000" y="100000"/>
                                    </p:animScale>
                                    <p:animScale>
                                      <p:cBhvr>
                                        <p:cTn id="145" dur="26">
                                          <p:stCondLst>
                                            <p:cond delay="1642"/>
                                          </p:stCondLst>
                                        </p:cTn>
                                        <p:tgtEl>
                                          <p:spTgt spid="20"/>
                                        </p:tgtEl>
                                      </p:cBhvr>
                                      <p:to x="100000" y="90000"/>
                                    </p:animScale>
                                    <p:animScale>
                                      <p:cBhvr>
                                        <p:cTn id="146" dur="166" decel="50000">
                                          <p:stCondLst>
                                            <p:cond delay="1668"/>
                                          </p:stCondLst>
                                        </p:cTn>
                                        <p:tgtEl>
                                          <p:spTgt spid="20"/>
                                        </p:tgtEl>
                                      </p:cBhvr>
                                      <p:to x="100000" y="100000"/>
                                    </p:animScale>
                                    <p:animScale>
                                      <p:cBhvr>
                                        <p:cTn id="147" dur="26">
                                          <p:stCondLst>
                                            <p:cond delay="1808"/>
                                          </p:stCondLst>
                                        </p:cTn>
                                        <p:tgtEl>
                                          <p:spTgt spid="20"/>
                                        </p:tgtEl>
                                      </p:cBhvr>
                                      <p:to x="100000" y="95000"/>
                                    </p:animScale>
                                    <p:animScale>
                                      <p:cBhvr>
                                        <p:cTn id="148" dur="166" decel="50000">
                                          <p:stCondLst>
                                            <p:cond delay="1834"/>
                                          </p:stCondLst>
                                        </p:cTn>
                                        <p:tgtEl>
                                          <p:spTgt spid="20"/>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Number at Home</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Play </a:t>
            </a:r>
            <a:r>
              <a:rPr lang="en-GB" dirty="0" err="1" smtClean="0"/>
              <a:t>subitising</a:t>
            </a:r>
            <a:r>
              <a:rPr lang="en-GB" dirty="0" smtClean="0"/>
              <a:t> games – lots online, use objects at home, pictures, </a:t>
            </a:r>
            <a:r>
              <a:rPr lang="en-GB" dirty="0" err="1" smtClean="0"/>
              <a:t>Numberblocks</a:t>
            </a:r>
            <a:r>
              <a:rPr lang="en-GB" dirty="0" smtClean="0"/>
              <a:t>, Numicon</a:t>
            </a:r>
          </a:p>
          <a:p>
            <a:r>
              <a:rPr lang="en-GB" dirty="0" smtClean="0"/>
              <a:t>Look at different ways numbers to 10, then 20, can be composed (visual representations)</a:t>
            </a:r>
          </a:p>
          <a:p>
            <a:r>
              <a:rPr lang="en-GB" dirty="0" smtClean="0"/>
              <a:t>Practise number facts – start off with numbers to 5 and only progress when your child is confident and fluent.</a:t>
            </a:r>
          </a:p>
          <a:p>
            <a:r>
              <a:rPr lang="en-GB" dirty="0" smtClean="0"/>
              <a:t>Magnificent Maths homework sheets</a:t>
            </a:r>
          </a:p>
          <a:p>
            <a:r>
              <a:rPr lang="en-GB" dirty="0" err="1" smtClean="0"/>
              <a:t>Topmarks</a:t>
            </a:r>
            <a:r>
              <a:rPr lang="en-GB" dirty="0" smtClean="0"/>
              <a:t> – app/online – fun </a:t>
            </a:r>
            <a:r>
              <a:rPr lang="en-GB" smtClean="0"/>
              <a:t>maths games e.g.  </a:t>
            </a:r>
            <a:r>
              <a:rPr lang="en-GB" dirty="0" smtClean="0"/>
              <a:t>Hit the Button, Ladybird Spots</a:t>
            </a:r>
          </a:p>
          <a:p>
            <a:endParaRPr lang="en-GB" dirty="0"/>
          </a:p>
        </p:txBody>
      </p:sp>
    </p:spTree>
    <p:extLst>
      <p:ext uri="{BB962C8B-B14F-4D97-AF65-F5344CB8AC3E}">
        <p14:creationId xmlns:p14="http://schemas.microsoft.com/office/powerpoint/2010/main" val="259953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97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78F5C032-A7BC-4CCB-9D0B-02BE51E0E450}"/>
              </a:ext>
            </a:extLst>
          </p:cNvPr>
          <p:cNvSpPr/>
          <p:nvPr/>
        </p:nvSpPr>
        <p:spPr>
          <a:xfrm rot="10800000">
            <a:off x="2788010" y="40936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xmlns="" id="{2BB46BF1-D114-4769-9E12-6E1ECE84378D}"/>
              </a:ext>
            </a:extLst>
          </p:cNvPr>
          <p:cNvSpPr/>
          <p:nvPr/>
        </p:nvSpPr>
        <p:spPr>
          <a:xfrm rot="10800000">
            <a:off x="2788010" y="1396371"/>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xmlns="" id="{7BFC53F2-DD8E-42E5-8A22-5883A6D13426}"/>
              </a:ext>
            </a:extLst>
          </p:cNvPr>
          <p:cNvSpPr/>
          <p:nvPr/>
        </p:nvSpPr>
        <p:spPr>
          <a:xfrm rot="10800000">
            <a:off x="5329991" y="40936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xmlns="" id="{5E1E9DA5-6636-4DDE-A698-27387B820E3D}"/>
              </a:ext>
            </a:extLst>
          </p:cNvPr>
          <p:cNvSpPr/>
          <p:nvPr/>
        </p:nvSpPr>
        <p:spPr>
          <a:xfrm rot="10800000">
            <a:off x="5329991" y="1396371"/>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xmlns="" id="{36887793-172C-4BCA-9AD8-47CA155726BB}"/>
              </a:ext>
            </a:extLst>
          </p:cNvPr>
          <p:cNvSpPr/>
          <p:nvPr/>
        </p:nvSpPr>
        <p:spPr>
          <a:xfrm rot="10800000">
            <a:off x="4059000" y="27256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00EF3B2-CA3E-4B84-8CEA-A197DE5946B2}"/>
              </a:ext>
            </a:extLst>
          </p:cNvPr>
          <p:cNvGrpSpPr/>
          <p:nvPr/>
        </p:nvGrpSpPr>
        <p:grpSpPr>
          <a:xfrm>
            <a:off x="6355992" y="349202"/>
            <a:ext cx="2594338" cy="5887938"/>
            <a:chOff x="8474655" y="349202"/>
            <a:chExt cx="3459117" cy="5887938"/>
          </a:xfrm>
        </p:grpSpPr>
        <p:pic>
          <p:nvPicPr>
            <p:cNvPr id="10" name="Picture 4">
              <a:extLst>
                <a:ext uri="{FF2B5EF4-FFF2-40B4-BE49-F238E27FC236}">
                  <a16:creationId xmlns:a16="http://schemas.microsoft.com/office/drawing/2014/main" xmlns="" id="{66DEA72C-0EF7-4827-9809-A212B10BAD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67" r="32146"/>
            <a:stretch/>
          </p:blipFill>
          <p:spPr bwMode="auto">
            <a:xfrm>
              <a:off x="9589817" y="1950119"/>
              <a:ext cx="2343955" cy="4287021"/>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xmlns="" id="{05374CE0-2573-45D2-8BC7-8DF88EBFB597}"/>
                </a:ext>
              </a:extLst>
            </p:cNvPr>
            <p:cNvSpPr/>
            <p:nvPr/>
          </p:nvSpPr>
          <p:spPr>
            <a:xfrm>
              <a:off x="8474655" y="349202"/>
              <a:ext cx="3459117" cy="1216629"/>
            </a:xfrm>
            <a:prstGeom prst="wedgeRoundRectCallout">
              <a:avLst>
                <a:gd name="adj1" fmla="val -1647"/>
                <a:gd name="adj2" fmla="val 133801"/>
                <a:gd name="adj3" fmla="val 16667"/>
              </a:avLst>
            </a:prstGeom>
            <a:solidFill>
              <a:srgbClr val="4472C4"/>
            </a:solidFill>
            <a:ln w="12700" cap="flat" cmpd="sng" algn="ctr">
              <a:solidFill>
                <a:srgbClr val="4472C4">
                  <a:shade val="50000"/>
                </a:srgbClr>
              </a:solidFill>
              <a:prstDash val="solid"/>
              <a:miter lim="800000"/>
            </a:ln>
            <a:effectLst/>
          </p:spPr>
          <p:txBody>
            <a:bodyPr lIns="91440" tIns="45720" rIns="91440" bIns="45720" rtlCol="0" anchor="ctr"/>
            <a:lstStyle/>
            <a:p>
              <a:pPr algn="ctr">
                <a:defRPr/>
              </a:pPr>
              <a:r>
                <a:rPr lang="en-US" sz="2800" kern="0" dirty="0">
                  <a:solidFill>
                    <a:schemeClr val="bg1"/>
                  </a:solidFill>
                  <a:latin typeface="Century Gothic"/>
                </a:rPr>
                <a:t>How did you know </a:t>
              </a:r>
              <a:r>
                <a:rPr kumimoji="0" lang="en-US" sz="2800" b="0" i="0" u="none" strike="noStrike" kern="0" cap="none" spc="0" normalizeH="0" baseline="0" noProof="0" dirty="0">
                  <a:ln>
                    <a:noFill/>
                  </a:ln>
                  <a:solidFill>
                    <a:schemeClr val="bg1"/>
                  </a:solidFill>
                  <a:effectLst/>
                  <a:uLnTx/>
                  <a:uFillTx/>
                  <a:latin typeface="Century Gothic"/>
                </a:rPr>
                <a:t>it was me?</a:t>
              </a:r>
              <a:endParaRPr kumimoji="0" lang="en-GB" sz="2800" b="0" i="0" u="none" strike="noStrike" kern="0" cap="none" spc="0" normalizeH="0" baseline="0" noProof="0" dirty="0">
                <a:ln>
                  <a:noFill/>
                </a:ln>
                <a:solidFill>
                  <a:schemeClr val="bg1"/>
                </a:solidFill>
                <a:effectLst/>
                <a:uLnTx/>
                <a:uFillTx/>
                <a:latin typeface="Century Gothic"/>
              </a:endParaRPr>
            </a:p>
          </p:txBody>
        </p:sp>
      </p:grpSp>
      <p:sp>
        <p:nvSpPr>
          <p:cNvPr id="12" name="Rectangle 11">
            <a:extLst>
              <a:ext uri="{FF2B5EF4-FFF2-40B4-BE49-F238E27FC236}">
                <a16:creationId xmlns:a16="http://schemas.microsoft.com/office/drawing/2014/main" xmlns="" id="{87B53F64-F533-472B-B9CF-853BC668374A}"/>
              </a:ext>
            </a:extLst>
          </p:cNvPr>
          <p:cNvSpPr/>
          <p:nvPr/>
        </p:nvSpPr>
        <p:spPr>
          <a:xfrm>
            <a:off x="3383280" y="6508801"/>
            <a:ext cx="5718007" cy="461665"/>
          </a:xfrm>
          <a:prstGeom prst="rect">
            <a:avLst/>
          </a:prstGeom>
        </p:spPr>
        <p:txBody>
          <a:bodyPr wrap="squar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356926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B53F64-F533-472B-B9CF-853BC668374A}"/>
              </a:ext>
            </a:extLst>
          </p:cNvPr>
          <p:cNvSpPr/>
          <p:nvPr/>
        </p:nvSpPr>
        <p:spPr>
          <a:xfrm>
            <a:off x="5875724" y="6508801"/>
            <a:ext cx="3225563" cy="276999"/>
          </a:xfrm>
          <a:prstGeom prst="rect">
            <a:avLst/>
          </a:prstGeom>
        </p:spPr>
        <p:txBody>
          <a:bodyPr wrap="non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
        <p:nvSpPr>
          <p:cNvPr id="6" name="Oval 5">
            <a:extLst>
              <a:ext uri="{FF2B5EF4-FFF2-40B4-BE49-F238E27FC236}">
                <a16:creationId xmlns:a16="http://schemas.microsoft.com/office/drawing/2014/main" xmlns="" id="{E163B24C-7DD1-47DD-B820-823CD71C3C11}"/>
              </a:ext>
            </a:extLst>
          </p:cNvPr>
          <p:cNvSpPr/>
          <p:nvPr/>
        </p:nvSpPr>
        <p:spPr>
          <a:xfrm rot="10800000">
            <a:off x="1592964" y="2061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4BE4962B-56C0-479F-9E36-2E6C8DC184C4}"/>
              </a:ext>
            </a:extLst>
          </p:cNvPr>
          <p:cNvSpPr/>
          <p:nvPr/>
        </p:nvSpPr>
        <p:spPr>
          <a:xfrm rot="10800000">
            <a:off x="2856007" y="2061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DCCFFB6A-4145-4E66-B259-7ED27EDB83DC}"/>
              </a:ext>
            </a:extLst>
          </p:cNvPr>
          <p:cNvSpPr/>
          <p:nvPr/>
        </p:nvSpPr>
        <p:spPr>
          <a:xfrm rot="10800000">
            <a:off x="1618695" y="35964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BC6F3436-83B9-4B1F-A116-742C3CDA4B8D}"/>
              </a:ext>
            </a:extLst>
          </p:cNvPr>
          <p:cNvSpPr/>
          <p:nvPr/>
        </p:nvSpPr>
        <p:spPr>
          <a:xfrm rot="10800000">
            <a:off x="2856007" y="35964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xmlns="" id="{6EBF4DDB-6A0E-4BC4-819B-9661F17F29B0}"/>
              </a:ext>
            </a:extLst>
          </p:cNvPr>
          <p:cNvSpPr/>
          <p:nvPr/>
        </p:nvSpPr>
        <p:spPr>
          <a:xfrm rot="10800000">
            <a:off x="5550629" y="2061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2115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E163B24C-7DD1-47DD-B820-823CD71C3C11}"/>
              </a:ext>
            </a:extLst>
          </p:cNvPr>
          <p:cNvSpPr/>
          <p:nvPr/>
        </p:nvSpPr>
        <p:spPr>
          <a:xfrm rot="10800000">
            <a:off x="1592964" y="2061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4BE4962B-56C0-479F-9E36-2E6C8DC184C4}"/>
              </a:ext>
            </a:extLst>
          </p:cNvPr>
          <p:cNvSpPr/>
          <p:nvPr/>
        </p:nvSpPr>
        <p:spPr>
          <a:xfrm rot="10800000">
            <a:off x="2856007" y="2061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DCCFFB6A-4145-4E66-B259-7ED27EDB83DC}"/>
              </a:ext>
            </a:extLst>
          </p:cNvPr>
          <p:cNvSpPr/>
          <p:nvPr/>
        </p:nvSpPr>
        <p:spPr>
          <a:xfrm rot="10800000">
            <a:off x="1618695" y="35964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BC6F3436-83B9-4B1F-A116-742C3CDA4B8D}"/>
              </a:ext>
            </a:extLst>
          </p:cNvPr>
          <p:cNvSpPr/>
          <p:nvPr/>
        </p:nvSpPr>
        <p:spPr>
          <a:xfrm rot="10800000">
            <a:off x="2856007" y="359643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xmlns="" id="{6EBF4DDB-6A0E-4BC4-819B-9661F17F29B0}"/>
              </a:ext>
            </a:extLst>
          </p:cNvPr>
          <p:cNvSpPr/>
          <p:nvPr/>
        </p:nvSpPr>
        <p:spPr>
          <a:xfrm rot="10800000">
            <a:off x="5550629" y="2061000"/>
            <a:ext cx="1026000" cy="136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CD9BF82A-5FCF-4C47-8F90-F23209CFC05C}"/>
              </a:ext>
            </a:extLst>
          </p:cNvPr>
          <p:cNvGrpSpPr/>
          <p:nvPr/>
        </p:nvGrpSpPr>
        <p:grpSpPr>
          <a:xfrm>
            <a:off x="5076056" y="423372"/>
            <a:ext cx="4025231" cy="6085429"/>
            <a:chOff x="6770104" y="305084"/>
            <a:chExt cx="5366975" cy="6085429"/>
          </a:xfrm>
        </p:grpSpPr>
        <p:pic>
          <p:nvPicPr>
            <p:cNvPr id="12" name="Picture 4">
              <a:extLst>
                <a:ext uri="{FF2B5EF4-FFF2-40B4-BE49-F238E27FC236}">
                  <a16:creationId xmlns:a16="http://schemas.microsoft.com/office/drawing/2014/main" xmlns="" id="{E989546F-68B2-4FA8-8507-72BDBD8E8D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08" r="29650"/>
            <a:stretch/>
          </p:blipFill>
          <p:spPr bwMode="auto">
            <a:xfrm>
              <a:off x="9465972" y="1725769"/>
              <a:ext cx="2671107" cy="4664744"/>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a:extLst>
                <a:ext uri="{FF2B5EF4-FFF2-40B4-BE49-F238E27FC236}">
                  <a16:creationId xmlns:a16="http://schemas.microsoft.com/office/drawing/2014/main" xmlns="" id="{034569A3-9B32-4C19-B505-685EAF34E01D}"/>
                </a:ext>
              </a:extLst>
            </p:cNvPr>
            <p:cNvSpPr/>
            <p:nvPr/>
          </p:nvSpPr>
          <p:spPr>
            <a:xfrm>
              <a:off x="6770104" y="305084"/>
              <a:ext cx="5097102" cy="1369733"/>
            </a:xfrm>
            <a:prstGeom prst="wedgeRoundRectCallout">
              <a:avLst>
                <a:gd name="adj1" fmla="val 19394"/>
                <a:gd name="adj2" fmla="val 95053"/>
                <a:gd name="adj3" fmla="val 16667"/>
              </a:avLst>
            </a:prstGeom>
            <a:solidFill>
              <a:srgbClr val="4472C4"/>
            </a:solidFill>
            <a:ln w="12700" cap="flat" cmpd="sng" algn="ctr">
              <a:solidFill>
                <a:srgbClr val="4472C4">
                  <a:shade val="50000"/>
                </a:srgbClr>
              </a:solidFill>
              <a:prstDash val="solid"/>
              <a:miter lim="800000"/>
            </a:ln>
            <a:effectLst/>
          </p:spPr>
          <p:txBody>
            <a:bodyPr lIns="91440" tIns="45720" rIns="91440" bIns="45720" rtlCol="0" anchor="ctr"/>
            <a:lstStyle/>
            <a:p>
              <a:pPr algn="ctr">
                <a:defRPr/>
              </a:pPr>
              <a:r>
                <a:rPr lang="en-US" sz="2800" kern="0" dirty="0">
                  <a:solidFill>
                    <a:schemeClr val="bg1"/>
                  </a:solidFill>
                  <a:latin typeface="Century Gothic"/>
                </a:rPr>
                <a:t>What’s the same and what’s</a:t>
              </a:r>
              <a:r>
                <a:rPr kumimoji="0" lang="en-US" sz="2800" b="0" i="0" u="none" strike="noStrike" kern="0" cap="none" spc="0" normalizeH="0" baseline="0" noProof="0" dirty="0">
                  <a:ln>
                    <a:noFill/>
                  </a:ln>
                  <a:solidFill>
                    <a:schemeClr val="bg1"/>
                  </a:solidFill>
                  <a:effectLst/>
                  <a:uLnTx/>
                  <a:uFillTx/>
                  <a:latin typeface="Century Gothic"/>
                </a:rPr>
                <a:t> different?</a:t>
              </a:r>
              <a:endParaRPr kumimoji="0" lang="en-GB" sz="2800" b="0" i="0" u="none" strike="noStrike" kern="0" cap="none" spc="0" normalizeH="0" baseline="0" noProof="0" dirty="0">
                <a:ln>
                  <a:noFill/>
                </a:ln>
                <a:solidFill>
                  <a:schemeClr val="bg1"/>
                </a:solidFill>
                <a:effectLst/>
                <a:uLnTx/>
                <a:uFillTx/>
                <a:latin typeface="Century Gothic"/>
              </a:endParaRPr>
            </a:p>
          </p:txBody>
        </p:sp>
      </p:grpSp>
      <p:sp>
        <p:nvSpPr>
          <p:cNvPr id="14" name="Rectangle 13">
            <a:extLst>
              <a:ext uri="{FF2B5EF4-FFF2-40B4-BE49-F238E27FC236}">
                <a16:creationId xmlns:a16="http://schemas.microsoft.com/office/drawing/2014/main" xmlns="" id="{87B53F64-F533-472B-B9CF-853BC668374A}"/>
              </a:ext>
            </a:extLst>
          </p:cNvPr>
          <p:cNvSpPr/>
          <p:nvPr/>
        </p:nvSpPr>
        <p:spPr>
          <a:xfrm>
            <a:off x="3383280" y="6508801"/>
            <a:ext cx="5718007" cy="461665"/>
          </a:xfrm>
          <a:prstGeom prst="rect">
            <a:avLst/>
          </a:prstGeom>
        </p:spPr>
        <p:txBody>
          <a:bodyPr wrap="square" lIns="91440" tIns="45720" rIns="91440" bIns="45720" anchor="t">
            <a:spAutoFit/>
          </a:bodyPr>
          <a:lstStyle/>
          <a:p>
            <a:pPr algn="r">
              <a:defRPr/>
            </a:pPr>
            <a:r>
              <a:rPr lang="en-GB" sz="1200" i="1" dirty="0">
                <a:solidFill>
                  <a:srgbClr val="969798"/>
                </a:solidFill>
                <a:latin typeface="Century Gothic" panose="020B0502020202020204" pitchFamily="34" charset="0"/>
                <a:ea typeface="Calibri" panose="020F0502020204030204" pitchFamily="34" charset="0"/>
                <a:cs typeface="Times New Roman"/>
              </a:rPr>
              <a:t> Image © 2021 Alphablocks Ltd. All rights reserved. Mastering Number 2021/22 ncetm.org.uk</a:t>
            </a:r>
            <a:endParaRPr kumimoji="0" lang="en-GB" sz="1200" b="0" i="1" u="none" strike="noStrike" kern="1200" cap="none" spc="0" normalizeH="0" baseline="0" noProof="0" dirty="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14327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1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2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5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7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8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9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0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1465</Words>
  <Application>Microsoft Office PowerPoint</Application>
  <PresentationFormat>On-screen Show (4:3)</PresentationFormat>
  <Paragraphs>306</Paragraphs>
  <Slides>51</Slides>
  <Notes>26</Notes>
  <HiddenSlides>0</HiddenSlides>
  <MMClips>0</MMClips>
  <ScaleCrop>false</ScaleCrop>
  <HeadingPairs>
    <vt:vector size="4" baseType="variant">
      <vt:variant>
        <vt:lpstr>Theme</vt:lpstr>
      </vt:variant>
      <vt:variant>
        <vt:i4>16</vt:i4>
      </vt:variant>
      <vt:variant>
        <vt:lpstr>Slide Titles</vt:lpstr>
      </vt:variant>
      <vt:variant>
        <vt:i4>51</vt:i4>
      </vt:variant>
    </vt:vector>
  </HeadingPairs>
  <TitlesOfParts>
    <vt:vector size="67" baseType="lpstr">
      <vt:lpstr>Office Theme</vt:lpstr>
      <vt:lpstr>3_Custom Design</vt:lpstr>
      <vt:lpstr>4_Custom Design</vt:lpstr>
      <vt:lpstr>5_Custom Design</vt:lpstr>
      <vt:lpstr>6_Custom Design</vt:lpstr>
      <vt:lpstr>7_Custom Design</vt:lpstr>
      <vt:lpstr>8_Custom Design</vt:lpstr>
      <vt:lpstr>9_Custom Design</vt:lpstr>
      <vt:lpstr>10_Custom Design</vt:lpstr>
      <vt:lpstr>1_Office Theme</vt:lpstr>
      <vt:lpstr>11_Custom Design</vt:lpstr>
      <vt:lpstr>12_Custom Design</vt:lpstr>
      <vt:lpstr>2_Office Theme</vt:lpstr>
      <vt:lpstr>13_Custom Design</vt:lpstr>
      <vt:lpstr>14_Custom Design</vt:lpstr>
      <vt:lpstr>15_Custom Design</vt:lpstr>
      <vt:lpstr>Mastering Number </vt:lpstr>
      <vt:lpstr>What is Mastering Number?</vt:lpstr>
      <vt:lpstr>Number Sense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Sense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each number using all the beads on the top row</vt:lpstr>
      <vt:lpstr>PowerPoint Presentation</vt:lpstr>
      <vt:lpstr>How can we ‘see’ 10 and 5 in 15?</vt:lpstr>
      <vt:lpstr>PowerPoint Presentation</vt:lpstr>
      <vt:lpstr>PowerPoint Presentation</vt:lpstr>
      <vt:lpstr>Find the missing part or the missing whole</vt:lpstr>
      <vt:lpstr>How many beads are hidden? How do you know?</vt:lpstr>
      <vt:lpstr>PowerPoint Presentation</vt:lpstr>
      <vt:lpstr>PowerPoint Presentation</vt:lpstr>
      <vt:lpstr>How can you DESCRIBE what you see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at Home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Number</dc:title>
  <dc:creator>Laura Pietersen</dc:creator>
  <cp:lastModifiedBy>Laura Pietersen</cp:lastModifiedBy>
  <cp:revision>19</cp:revision>
  <dcterms:created xsi:type="dcterms:W3CDTF">2024-03-20T17:18:12Z</dcterms:created>
  <dcterms:modified xsi:type="dcterms:W3CDTF">2024-03-26T16:02:08Z</dcterms:modified>
</cp:coreProperties>
</file>