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9" r:id="rId2"/>
    <p:sldId id="25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1" r:id="rId15"/>
    <p:sldId id="267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98F7F-CA76-476A-AF3B-3CF1BBBC29D8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26F7D-22DD-495D-B4E9-7EF3EB0EC76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7E672-BCA9-47FE-8A25-92B192D28CA3}" type="datetimeFigureOut">
              <a:rPr lang="en-GB" smtClean="0"/>
              <a:pPr/>
              <a:t>08/01/2021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83165-2774-4DEE-9D00-C7FC4DBC8D6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6.jpeg"/><Relationship Id="rId18" Type="http://schemas.openxmlformats.org/officeDocument/2006/relationships/image" Target="../media/image21.gif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5.jpeg"/><Relationship Id="rId17" Type="http://schemas.openxmlformats.org/officeDocument/2006/relationships/image" Target="../media/image20.gif"/><Relationship Id="rId2" Type="http://schemas.openxmlformats.org/officeDocument/2006/relationships/image" Target="../media/image4.jpeg"/><Relationship Id="rId16" Type="http://schemas.openxmlformats.org/officeDocument/2006/relationships/image" Target="../media/image19.gif"/><Relationship Id="rId20" Type="http://schemas.openxmlformats.org/officeDocument/2006/relationships/image" Target="../media/image2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4.jpeg"/><Relationship Id="rId5" Type="http://schemas.openxmlformats.org/officeDocument/2006/relationships/image" Target="../media/image7.jpeg"/><Relationship Id="rId15" Type="http://schemas.openxmlformats.org/officeDocument/2006/relationships/image" Target="../media/image18.gif"/><Relationship Id="rId10" Type="http://schemas.openxmlformats.org/officeDocument/2006/relationships/image" Target="../media/image13.gif"/><Relationship Id="rId19" Type="http://schemas.openxmlformats.org/officeDocument/2006/relationships/image" Target="../media/image22.gif"/><Relationship Id="rId4" Type="http://schemas.openxmlformats.org/officeDocument/2006/relationships/image" Target="../media/image6.gif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6.jpeg"/><Relationship Id="rId18" Type="http://schemas.openxmlformats.org/officeDocument/2006/relationships/image" Target="../media/image21.gif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5.jpeg"/><Relationship Id="rId17" Type="http://schemas.openxmlformats.org/officeDocument/2006/relationships/image" Target="../media/image20.gif"/><Relationship Id="rId2" Type="http://schemas.openxmlformats.org/officeDocument/2006/relationships/image" Target="../media/image4.jpeg"/><Relationship Id="rId16" Type="http://schemas.openxmlformats.org/officeDocument/2006/relationships/image" Target="../media/image19.gif"/><Relationship Id="rId20" Type="http://schemas.openxmlformats.org/officeDocument/2006/relationships/image" Target="../media/image2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4.jpeg"/><Relationship Id="rId5" Type="http://schemas.openxmlformats.org/officeDocument/2006/relationships/image" Target="../media/image7.jpeg"/><Relationship Id="rId15" Type="http://schemas.openxmlformats.org/officeDocument/2006/relationships/image" Target="../media/image18.gif"/><Relationship Id="rId10" Type="http://schemas.openxmlformats.org/officeDocument/2006/relationships/image" Target="../media/image12.jpeg"/><Relationship Id="rId19" Type="http://schemas.openxmlformats.org/officeDocument/2006/relationships/image" Target="../media/image22.gif"/><Relationship Id="rId4" Type="http://schemas.openxmlformats.org/officeDocument/2006/relationships/image" Target="../media/image6.gif"/><Relationship Id="rId9" Type="http://schemas.openxmlformats.org/officeDocument/2006/relationships/image" Target="../media/image11.jpeg"/><Relationship Id="rId1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18" Type="http://schemas.openxmlformats.org/officeDocument/2006/relationships/image" Target="../media/image20.gif"/><Relationship Id="rId3" Type="http://schemas.openxmlformats.org/officeDocument/2006/relationships/image" Target="../media/image5.jpeg"/><Relationship Id="rId21" Type="http://schemas.openxmlformats.org/officeDocument/2006/relationships/image" Target="../media/image23.gif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17" Type="http://schemas.openxmlformats.org/officeDocument/2006/relationships/image" Target="../media/image19.gif"/><Relationship Id="rId2" Type="http://schemas.openxmlformats.org/officeDocument/2006/relationships/image" Target="../media/image4.jpeg"/><Relationship Id="rId16" Type="http://schemas.openxmlformats.org/officeDocument/2006/relationships/image" Target="../media/image18.gif"/><Relationship Id="rId20" Type="http://schemas.openxmlformats.org/officeDocument/2006/relationships/image" Target="../media/image2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13.gif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10" Type="http://schemas.openxmlformats.org/officeDocument/2006/relationships/image" Target="../media/image12.jpeg"/><Relationship Id="rId19" Type="http://schemas.openxmlformats.org/officeDocument/2006/relationships/image" Target="../media/image21.gif"/><Relationship Id="rId4" Type="http://schemas.openxmlformats.org/officeDocument/2006/relationships/image" Target="../media/image6.gif"/><Relationship Id="rId9" Type="http://schemas.openxmlformats.org/officeDocument/2006/relationships/image" Target="../media/image11.jpeg"/><Relationship Id="rId1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gif"/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gif"/><Relationship Id="rId2" Type="http://schemas.openxmlformats.org/officeDocument/2006/relationships/image" Target="../media/image4.jpeg"/><Relationship Id="rId16" Type="http://schemas.openxmlformats.org/officeDocument/2006/relationships/image" Target="../media/image19.gif"/><Relationship Id="rId20" Type="http://schemas.openxmlformats.org/officeDocument/2006/relationships/image" Target="../media/image2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5" Type="http://schemas.openxmlformats.org/officeDocument/2006/relationships/image" Target="../media/image18.gif"/><Relationship Id="rId10" Type="http://schemas.openxmlformats.org/officeDocument/2006/relationships/image" Target="../media/image13.gif"/><Relationship Id="rId19" Type="http://schemas.openxmlformats.org/officeDocument/2006/relationships/image" Target="../media/image22.gif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gif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5.jpeg"/><Relationship Id="rId17" Type="http://schemas.openxmlformats.org/officeDocument/2006/relationships/image" Target="../media/image20.gif"/><Relationship Id="rId2" Type="http://schemas.openxmlformats.org/officeDocument/2006/relationships/image" Target="../media/image4.jpeg"/><Relationship Id="rId16" Type="http://schemas.openxmlformats.org/officeDocument/2006/relationships/image" Target="../media/image19.gif"/><Relationship Id="rId20" Type="http://schemas.openxmlformats.org/officeDocument/2006/relationships/image" Target="../media/image2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14.jpeg"/><Relationship Id="rId5" Type="http://schemas.openxmlformats.org/officeDocument/2006/relationships/image" Target="../media/image7.jpeg"/><Relationship Id="rId15" Type="http://schemas.openxmlformats.org/officeDocument/2006/relationships/image" Target="../media/image18.gif"/><Relationship Id="rId10" Type="http://schemas.openxmlformats.org/officeDocument/2006/relationships/image" Target="../media/image13.gif"/><Relationship Id="rId19" Type="http://schemas.openxmlformats.org/officeDocument/2006/relationships/image" Target="../media/image22.gif"/><Relationship Id="rId4" Type="http://schemas.openxmlformats.org/officeDocument/2006/relationships/image" Target="../media/image6.gif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18" Type="http://schemas.openxmlformats.org/officeDocument/2006/relationships/image" Target="../media/image20.gif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17" Type="http://schemas.openxmlformats.org/officeDocument/2006/relationships/image" Target="../media/image19.gif"/><Relationship Id="rId2" Type="http://schemas.openxmlformats.org/officeDocument/2006/relationships/image" Target="../media/image4.jpeg"/><Relationship Id="rId16" Type="http://schemas.openxmlformats.org/officeDocument/2006/relationships/image" Target="../media/image18.gif"/><Relationship Id="rId20" Type="http://schemas.openxmlformats.org/officeDocument/2006/relationships/image" Target="../media/image2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gif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10" Type="http://schemas.openxmlformats.org/officeDocument/2006/relationships/image" Target="../media/image12.jpeg"/><Relationship Id="rId19" Type="http://schemas.openxmlformats.org/officeDocument/2006/relationships/image" Target="../media/image22.gif"/><Relationship Id="rId4" Type="http://schemas.openxmlformats.org/officeDocument/2006/relationships/image" Target="../media/image6.gif"/><Relationship Id="rId9" Type="http://schemas.openxmlformats.org/officeDocument/2006/relationships/image" Target="../media/image11.jpeg"/><Relationship Id="rId1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373616" cy="5904656"/>
          </a:xfrm>
        </p:spPr>
        <p:txBody>
          <a:bodyPr>
            <a:normAutofit fontScale="62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Year 6 SUPER </a:t>
            </a:r>
            <a:r>
              <a:rPr lang="en-GB" b="1" u="sng">
                <a:solidFill>
                  <a:schemeClr val="tx2">
                    <a:lumMod val="60000"/>
                    <a:lumOff val="40000"/>
                  </a:schemeClr>
                </a:solidFill>
              </a:rPr>
              <a:t>CHALLENGE! This </a:t>
            </a:r>
            <a:r>
              <a:rPr lang="en-GB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 Kim’s Game</a:t>
            </a:r>
          </a:p>
          <a:p>
            <a:pPr algn="ctr">
              <a:lnSpc>
                <a:spcPct val="150000"/>
              </a:lnSpc>
              <a:buNone/>
            </a:pPr>
            <a:r>
              <a:rPr lang="en-GB" sz="3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 play this you will need a family team so go and find as many people who can join in as possible!</a:t>
            </a:r>
          </a:p>
          <a:p>
            <a:pPr algn="ctr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next slide will stay on the screen for 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 minutes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Take a good look.  Remember each of the items. As you know, I have a terrible visual memory. If you are like me, here’s a top tip: instead of trying to memorise a each picture like a photo, make up a story using the objects.</a:t>
            </a:r>
          </a:p>
          <a:p>
            <a:pPr algn="ctr">
              <a:lnSpc>
                <a:spcPct val="150000"/>
              </a:lnSpc>
              <a:buNone/>
            </a:pP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E.g. A </a:t>
            </a:r>
            <a:r>
              <a:rPr lang="en-GB" dirty="0">
                <a:solidFill>
                  <a:srgbClr val="FF0000"/>
                </a:solidFill>
              </a:rPr>
              <a:t>cat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walked into the </a:t>
            </a:r>
            <a:r>
              <a:rPr lang="en-GB" dirty="0">
                <a:solidFill>
                  <a:srgbClr val="FF0000"/>
                </a:solidFill>
              </a:rPr>
              <a:t>forest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and had a </a:t>
            </a:r>
            <a:r>
              <a:rPr lang="en-GB" dirty="0">
                <a:solidFill>
                  <a:srgbClr val="FF0000"/>
                </a:solidFill>
              </a:rPr>
              <a:t>cup of tea</a:t>
            </a: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After the 2 minutes the slide will change and you will have to figure out which object is missing. The secret to success here Year 6 is TEAMWORK! Good luck</a:t>
            </a:r>
          </a:p>
        </p:txBody>
      </p:sp>
      <p:pic>
        <p:nvPicPr>
          <p:cNvPr id="2" name="Picture 1" descr="Tabby &lt;strong&gt;cat&lt;/strong&gt;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648" y="3645024"/>
            <a:ext cx="570337" cy="761615"/>
          </a:xfrm>
          <a:prstGeom prst="rect">
            <a:avLst/>
          </a:prstGeom>
        </p:spPr>
      </p:pic>
      <p:pic>
        <p:nvPicPr>
          <p:cNvPr id="4" name="Picture 3" descr="New York State Forests - Wikipedia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080" y="3589080"/>
            <a:ext cx="648072" cy="864096"/>
          </a:xfrm>
          <a:prstGeom prst="rect">
            <a:avLst/>
          </a:prstGeom>
        </p:spPr>
      </p:pic>
      <p:pic>
        <p:nvPicPr>
          <p:cNvPr id="5" name="Picture 4" descr="&lt;strong&gt;Cup Of Tea&lt;/strong&gt; Isolated Free Stock Photo - Public Domain Picture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807" y="3645024"/>
            <a:ext cx="1057722" cy="70487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916832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item is missing on the next slide?</a:t>
            </a:r>
            <a:endParaRPr lang="en-GB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came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1121146" cy="969640"/>
          </a:xfrm>
          <a:prstGeom prst="rect">
            <a:avLst/>
          </a:prstGeom>
          <a:noFill/>
        </p:spPr>
      </p:pic>
      <p:pic>
        <p:nvPicPr>
          <p:cNvPr id="3" name="Picture 4" descr=" iglo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564904"/>
            <a:ext cx="1241673" cy="861867"/>
          </a:xfrm>
          <a:prstGeom prst="rect">
            <a:avLst/>
          </a:prstGeom>
          <a:noFill/>
        </p:spPr>
      </p:pic>
      <p:pic>
        <p:nvPicPr>
          <p:cNvPr id="4" name="Picture 6" descr=" red ap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2132856"/>
            <a:ext cx="799489" cy="1146438"/>
          </a:xfrm>
          <a:prstGeom prst="rect">
            <a:avLst/>
          </a:prstGeom>
          <a:noFill/>
        </p:spPr>
      </p:pic>
      <p:pic>
        <p:nvPicPr>
          <p:cNvPr id="5" name="Picture 8" descr=" eiffel tow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884362"/>
            <a:ext cx="864096" cy="1637236"/>
          </a:xfrm>
          <a:prstGeom prst="rect">
            <a:avLst/>
          </a:prstGeom>
          <a:noFill/>
        </p:spPr>
      </p:pic>
      <p:pic>
        <p:nvPicPr>
          <p:cNvPr id="6" name="Picture 10" descr=" sunda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5013176"/>
            <a:ext cx="720080" cy="1033160"/>
          </a:xfrm>
          <a:prstGeom prst="rect">
            <a:avLst/>
          </a:prstGeom>
          <a:noFill/>
        </p:spPr>
      </p:pic>
      <p:pic>
        <p:nvPicPr>
          <p:cNvPr id="7" name="Picture 12" descr=" watch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137904"/>
            <a:ext cx="648072" cy="1425760"/>
          </a:xfrm>
          <a:prstGeom prst="rect">
            <a:avLst/>
          </a:prstGeom>
          <a:noFill/>
        </p:spPr>
      </p:pic>
      <p:pic>
        <p:nvPicPr>
          <p:cNvPr id="8" name="Picture 14" descr=" cathedera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53009" y="3573016"/>
            <a:ext cx="1323147" cy="1008112"/>
          </a:xfrm>
          <a:prstGeom prst="rect">
            <a:avLst/>
          </a:prstGeom>
          <a:noFill/>
        </p:spPr>
      </p:pic>
      <p:pic>
        <p:nvPicPr>
          <p:cNvPr id="10" name="Picture 18" descr=" pen ni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51920" y="2348880"/>
            <a:ext cx="787524" cy="787525"/>
          </a:xfrm>
          <a:prstGeom prst="rect">
            <a:avLst/>
          </a:prstGeom>
          <a:noFill/>
        </p:spPr>
      </p:pic>
      <p:pic>
        <p:nvPicPr>
          <p:cNvPr id="11" name="Picture 20" descr=" butterfly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5301208"/>
            <a:ext cx="925534" cy="773807"/>
          </a:xfrm>
          <a:prstGeom prst="rect">
            <a:avLst/>
          </a:prstGeom>
          <a:noFill/>
        </p:spPr>
      </p:pic>
      <p:pic>
        <p:nvPicPr>
          <p:cNvPr id="12" name="Picture 22" descr=" bunch of grape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84168" y="4797152"/>
            <a:ext cx="864096" cy="1449023"/>
          </a:xfrm>
          <a:prstGeom prst="rect">
            <a:avLst/>
          </a:prstGeom>
          <a:noFill/>
        </p:spPr>
      </p:pic>
      <p:pic>
        <p:nvPicPr>
          <p:cNvPr id="13" name="Picture 24" descr=" holly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55776" y="4869160"/>
            <a:ext cx="1172819" cy="936104"/>
          </a:xfrm>
          <a:prstGeom prst="rect">
            <a:avLst/>
          </a:prstGeom>
          <a:noFill/>
        </p:spPr>
      </p:pic>
      <p:pic>
        <p:nvPicPr>
          <p:cNvPr id="14" name="Picture 26" descr=" cartoon-style glasse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68144" y="1268760"/>
            <a:ext cx="939765" cy="1008112"/>
          </a:xfrm>
          <a:prstGeom prst="rect">
            <a:avLst/>
          </a:prstGeom>
          <a:noFill/>
        </p:spPr>
      </p:pic>
      <p:pic>
        <p:nvPicPr>
          <p:cNvPr id="15" name="Picture 28" descr=" kitchen scale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5736" y="1700808"/>
            <a:ext cx="983357" cy="862121"/>
          </a:xfrm>
          <a:prstGeom prst="rect">
            <a:avLst/>
          </a:prstGeom>
          <a:noFill/>
        </p:spPr>
      </p:pic>
      <p:pic>
        <p:nvPicPr>
          <p:cNvPr id="16" name="Picture 15" descr="bulb.gi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27584" y="5301208"/>
            <a:ext cx="476250" cy="714375"/>
          </a:xfrm>
          <a:prstGeom prst="rect">
            <a:avLst/>
          </a:prstGeom>
        </p:spPr>
      </p:pic>
      <p:pic>
        <p:nvPicPr>
          <p:cNvPr id="17" name="Picture 16" descr="clock.gi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08304" y="692696"/>
            <a:ext cx="1074415" cy="1074415"/>
          </a:xfrm>
          <a:prstGeom prst="rect">
            <a:avLst/>
          </a:prstGeom>
        </p:spPr>
      </p:pic>
      <p:pic>
        <p:nvPicPr>
          <p:cNvPr id="18" name="Picture 17" descr="satelite-dish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555776" y="3356992"/>
            <a:ext cx="936104" cy="936104"/>
          </a:xfrm>
          <a:prstGeom prst="rect">
            <a:avLst/>
          </a:prstGeom>
        </p:spPr>
      </p:pic>
      <p:pic>
        <p:nvPicPr>
          <p:cNvPr id="19" name="Picture 18" descr="envelope.gif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148064" y="548680"/>
            <a:ext cx="1421500" cy="765423"/>
          </a:xfrm>
          <a:prstGeom prst="rect">
            <a:avLst/>
          </a:prstGeom>
        </p:spPr>
      </p:pic>
      <p:pic>
        <p:nvPicPr>
          <p:cNvPr id="20" name="Picture 19" descr="globe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668344" y="4077072"/>
            <a:ext cx="714375" cy="714375"/>
          </a:xfrm>
          <a:prstGeom prst="rect">
            <a:avLst/>
          </a:prstGeom>
        </p:spPr>
      </p:pic>
      <p:pic>
        <p:nvPicPr>
          <p:cNvPr id="21" name="Picture 20" descr="pencil.gif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259632" y="3933056"/>
            <a:ext cx="792088" cy="1389628"/>
          </a:xfrm>
          <a:prstGeom prst="rect">
            <a:avLst/>
          </a:prstGeom>
        </p:spPr>
      </p:pic>
    </p:spTree>
  </p:cSld>
  <p:clrMapOvr>
    <a:masterClrMapping/>
  </p:clrMapOvr>
  <p:transition advClick="0" advTm="1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916832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item is missing on the next slide?</a:t>
            </a:r>
            <a:endParaRPr lang="en-GB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came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1121146" cy="969640"/>
          </a:xfrm>
          <a:prstGeom prst="rect">
            <a:avLst/>
          </a:prstGeom>
          <a:noFill/>
        </p:spPr>
      </p:pic>
      <p:pic>
        <p:nvPicPr>
          <p:cNvPr id="3" name="Picture 4" descr=" iglo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556792"/>
            <a:ext cx="1241673" cy="861867"/>
          </a:xfrm>
          <a:prstGeom prst="rect">
            <a:avLst/>
          </a:prstGeom>
          <a:noFill/>
        </p:spPr>
      </p:pic>
      <p:pic>
        <p:nvPicPr>
          <p:cNvPr id="4" name="Picture 6" descr=" red ap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404664"/>
            <a:ext cx="799489" cy="1146438"/>
          </a:xfrm>
          <a:prstGeom prst="rect">
            <a:avLst/>
          </a:prstGeom>
          <a:noFill/>
        </p:spPr>
      </p:pic>
      <p:pic>
        <p:nvPicPr>
          <p:cNvPr id="5" name="Picture 8" descr=" eiffel tow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884362"/>
            <a:ext cx="864096" cy="1637236"/>
          </a:xfrm>
          <a:prstGeom prst="rect">
            <a:avLst/>
          </a:prstGeom>
          <a:noFill/>
        </p:spPr>
      </p:pic>
      <p:pic>
        <p:nvPicPr>
          <p:cNvPr id="6" name="Picture 10" descr=" sunda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5013176"/>
            <a:ext cx="720080" cy="1033160"/>
          </a:xfrm>
          <a:prstGeom prst="rect">
            <a:avLst/>
          </a:prstGeom>
          <a:noFill/>
        </p:spPr>
      </p:pic>
      <p:pic>
        <p:nvPicPr>
          <p:cNvPr id="7" name="Picture 12" descr=" watch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137904"/>
            <a:ext cx="648072" cy="1425760"/>
          </a:xfrm>
          <a:prstGeom prst="rect">
            <a:avLst/>
          </a:prstGeom>
          <a:noFill/>
        </p:spPr>
      </p:pic>
      <p:pic>
        <p:nvPicPr>
          <p:cNvPr id="8" name="Picture 14" descr=" cathedera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53009" y="3573016"/>
            <a:ext cx="1323147" cy="1008112"/>
          </a:xfrm>
          <a:prstGeom prst="rect">
            <a:avLst/>
          </a:prstGeom>
          <a:noFill/>
        </p:spPr>
      </p:pic>
      <p:pic>
        <p:nvPicPr>
          <p:cNvPr id="9" name="Picture 16" descr=" cup and sauc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8064" y="332656"/>
            <a:ext cx="1609511" cy="1014215"/>
          </a:xfrm>
          <a:prstGeom prst="rect">
            <a:avLst/>
          </a:prstGeom>
          <a:noFill/>
        </p:spPr>
      </p:pic>
      <p:pic>
        <p:nvPicPr>
          <p:cNvPr id="10" name="Picture 18" descr=" pen nib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2780928"/>
            <a:ext cx="787524" cy="787525"/>
          </a:xfrm>
          <a:prstGeom prst="rect">
            <a:avLst/>
          </a:prstGeom>
          <a:noFill/>
        </p:spPr>
      </p:pic>
      <p:pic>
        <p:nvPicPr>
          <p:cNvPr id="12" name="Picture 22" descr=" bunch of grape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84168" y="4797152"/>
            <a:ext cx="864096" cy="1449023"/>
          </a:xfrm>
          <a:prstGeom prst="rect">
            <a:avLst/>
          </a:prstGeom>
          <a:noFill/>
        </p:spPr>
      </p:pic>
      <p:pic>
        <p:nvPicPr>
          <p:cNvPr id="13" name="Picture 24" descr=" holly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59832" y="5301208"/>
            <a:ext cx="1172819" cy="936104"/>
          </a:xfrm>
          <a:prstGeom prst="rect">
            <a:avLst/>
          </a:prstGeom>
          <a:noFill/>
        </p:spPr>
      </p:pic>
      <p:pic>
        <p:nvPicPr>
          <p:cNvPr id="14" name="Picture 26" descr=" cartoon-style glasse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24328" y="5301208"/>
            <a:ext cx="939765" cy="1008112"/>
          </a:xfrm>
          <a:prstGeom prst="rect">
            <a:avLst/>
          </a:prstGeom>
          <a:noFill/>
        </p:spPr>
      </p:pic>
      <p:pic>
        <p:nvPicPr>
          <p:cNvPr id="15" name="Picture 28" descr=" kitchen scale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75656" y="4112583"/>
            <a:ext cx="983357" cy="862121"/>
          </a:xfrm>
          <a:prstGeom prst="rect">
            <a:avLst/>
          </a:prstGeom>
          <a:noFill/>
        </p:spPr>
      </p:pic>
      <p:pic>
        <p:nvPicPr>
          <p:cNvPr id="16" name="Picture 15" descr="bulb.gi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27584" y="5301208"/>
            <a:ext cx="476250" cy="714375"/>
          </a:xfrm>
          <a:prstGeom prst="rect">
            <a:avLst/>
          </a:prstGeom>
        </p:spPr>
      </p:pic>
      <p:pic>
        <p:nvPicPr>
          <p:cNvPr id="17" name="Picture 16" descr="clock.gi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76256" y="2132856"/>
            <a:ext cx="1074415" cy="1074415"/>
          </a:xfrm>
          <a:prstGeom prst="rect">
            <a:avLst/>
          </a:prstGeom>
        </p:spPr>
      </p:pic>
      <p:pic>
        <p:nvPicPr>
          <p:cNvPr id="18" name="Picture 17" descr="satelite-dish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508104" y="2631208"/>
            <a:ext cx="936104" cy="936104"/>
          </a:xfrm>
          <a:prstGeom prst="rect">
            <a:avLst/>
          </a:prstGeom>
        </p:spPr>
      </p:pic>
      <p:pic>
        <p:nvPicPr>
          <p:cNvPr id="19" name="Picture 18" descr="envelope.gif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236296" y="4149080"/>
            <a:ext cx="1421500" cy="765423"/>
          </a:xfrm>
          <a:prstGeom prst="rect">
            <a:avLst/>
          </a:prstGeom>
        </p:spPr>
      </p:pic>
      <p:pic>
        <p:nvPicPr>
          <p:cNvPr id="20" name="Picture 19" descr="globe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3275856" y="4149080"/>
            <a:ext cx="714375" cy="714375"/>
          </a:xfrm>
          <a:prstGeom prst="rect">
            <a:avLst/>
          </a:prstGeom>
        </p:spPr>
      </p:pic>
      <p:pic>
        <p:nvPicPr>
          <p:cNvPr id="21" name="Picture 20" descr="pencil.gif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691680" y="2060848"/>
            <a:ext cx="792088" cy="1389628"/>
          </a:xfrm>
          <a:prstGeom prst="rect">
            <a:avLst/>
          </a:prstGeom>
        </p:spPr>
      </p:pic>
    </p:spTree>
  </p:cSld>
  <p:clrMapOvr>
    <a:masterClrMapping/>
  </p:clrMapOvr>
  <p:transition advClick="0" advTm="10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244827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Answers: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71600" y="1397000"/>
          <a:ext cx="6984776" cy="4408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826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Camera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Watch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826"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Globe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Clock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826"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Eiffel Tower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Pencil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826"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Holly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826"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Glasses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826"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Igloo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Transmitter/Satellite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826"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Scales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Cathedral/Castle/Church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826"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Post card/Envelope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Light bulb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826"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Cup and saucer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Ice-cream/Sundae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826"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Grapes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omic Sans MS" pitchFamily="66" charset="0"/>
                        </a:rPr>
                        <a:t>Butterfly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7755200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Answers</a:t>
            </a: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First missing item – Apple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Second missing item – Church/Cathedral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Third missing item – Envelope/Post card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Fourth missing item – Cup and Saucer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Fifth missing item - Butterfly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779546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Congratulations if you got any right!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If you would like to you could message</a:t>
            </a:r>
          </a:p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me on the </a:t>
            </a:r>
            <a:r>
              <a:rPr lang="en-GB" sz="36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vle</a:t>
            </a:r>
            <a:r>
              <a:rPr lang="en-GB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and tell me how you did!</a:t>
            </a:r>
            <a:endParaRPr lang="en-GB" dirty="0"/>
          </a:p>
        </p:txBody>
      </p:sp>
      <p:pic>
        <p:nvPicPr>
          <p:cNvPr id="3" name="Picture 2" descr="File:&lt;strong&gt;Trophy&lt;/strong&gt; Flat Icon.svg - Wikimedia Comm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284984"/>
            <a:ext cx="3456384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40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 came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1121146" cy="969640"/>
          </a:xfrm>
          <a:prstGeom prst="rect">
            <a:avLst/>
          </a:prstGeom>
          <a:noFill/>
        </p:spPr>
      </p:pic>
      <p:pic>
        <p:nvPicPr>
          <p:cNvPr id="1028" name="Picture 4" descr=" iglo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769068"/>
            <a:ext cx="1241673" cy="861867"/>
          </a:xfrm>
          <a:prstGeom prst="rect">
            <a:avLst/>
          </a:prstGeom>
          <a:noFill/>
        </p:spPr>
      </p:pic>
      <p:pic>
        <p:nvPicPr>
          <p:cNvPr id="1030" name="Picture 6" descr=" red ap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2132856"/>
            <a:ext cx="799489" cy="1146438"/>
          </a:xfrm>
          <a:prstGeom prst="rect">
            <a:avLst/>
          </a:prstGeom>
          <a:noFill/>
        </p:spPr>
      </p:pic>
      <p:pic>
        <p:nvPicPr>
          <p:cNvPr id="1032" name="Picture 8" descr=" eiffel tow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884362"/>
            <a:ext cx="864096" cy="1637236"/>
          </a:xfrm>
          <a:prstGeom prst="rect">
            <a:avLst/>
          </a:prstGeom>
          <a:noFill/>
        </p:spPr>
      </p:pic>
      <p:pic>
        <p:nvPicPr>
          <p:cNvPr id="1034" name="Picture 10" descr=" sunda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5013176"/>
            <a:ext cx="720080" cy="1033160"/>
          </a:xfrm>
          <a:prstGeom prst="rect">
            <a:avLst/>
          </a:prstGeom>
          <a:noFill/>
        </p:spPr>
      </p:pic>
      <p:pic>
        <p:nvPicPr>
          <p:cNvPr id="1036" name="Picture 12" descr=" watch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137904"/>
            <a:ext cx="648072" cy="1425760"/>
          </a:xfrm>
          <a:prstGeom prst="rect">
            <a:avLst/>
          </a:prstGeom>
          <a:noFill/>
        </p:spPr>
      </p:pic>
      <p:pic>
        <p:nvPicPr>
          <p:cNvPr id="1038" name="Picture 14" descr=" cathedera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53009" y="3573016"/>
            <a:ext cx="1323147" cy="1008112"/>
          </a:xfrm>
          <a:prstGeom prst="rect">
            <a:avLst/>
          </a:prstGeom>
          <a:noFill/>
        </p:spPr>
      </p:pic>
      <p:pic>
        <p:nvPicPr>
          <p:cNvPr id="1040" name="Picture 16" descr=" cup and sauc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1800" y="5157192"/>
            <a:ext cx="1609511" cy="1014215"/>
          </a:xfrm>
          <a:prstGeom prst="rect">
            <a:avLst/>
          </a:prstGeom>
          <a:noFill/>
        </p:spPr>
      </p:pic>
      <p:pic>
        <p:nvPicPr>
          <p:cNvPr id="1042" name="Picture 18" descr=" pen nib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83768" y="1412776"/>
            <a:ext cx="787524" cy="787525"/>
          </a:xfrm>
          <a:prstGeom prst="rect">
            <a:avLst/>
          </a:prstGeom>
          <a:noFill/>
        </p:spPr>
      </p:pic>
      <p:pic>
        <p:nvPicPr>
          <p:cNvPr id="1044" name="Picture 20" descr=" butterfly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96336" y="5301208"/>
            <a:ext cx="925534" cy="773807"/>
          </a:xfrm>
          <a:prstGeom prst="rect">
            <a:avLst/>
          </a:prstGeom>
          <a:noFill/>
        </p:spPr>
      </p:pic>
      <p:pic>
        <p:nvPicPr>
          <p:cNvPr id="1046" name="Picture 22" descr=" bunch of grapes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84168" y="4797152"/>
            <a:ext cx="864096" cy="1449023"/>
          </a:xfrm>
          <a:prstGeom prst="rect">
            <a:avLst/>
          </a:prstGeom>
          <a:noFill/>
        </p:spPr>
      </p:pic>
      <p:pic>
        <p:nvPicPr>
          <p:cNvPr id="1048" name="Picture 24" descr=" holly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3968" y="2204864"/>
            <a:ext cx="1172819" cy="936104"/>
          </a:xfrm>
          <a:prstGeom prst="rect">
            <a:avLst/>
          </a:prstGeom>
          <a:noFill/>
        </p:spPr>
      </p:pic>
      <p:pic>
        <p:nvPicPr>
          <p:cNvPr id="1050" name="Picture 26" descr=" cartoon-style glasse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68144" y="1268760"/>
            <a:ext cx="939765" cy="1008112"/>
          </a:xfrm>
          <a:prstGeom prst="rect">
            <a:avLst/>
          </a:prstGeom>
          <a:noFill/>
        </p:spPr>
      </p:pic>
      <p:pic>
        <p:nvPicPr>
          <p:cNvPr id="1052" name="Picture 28" descr=" kitchen scale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475656" y="4112583"/>
            <a:ext cx="983357" cy="862121"/>
          </a:xfrm>
          <a:prstGeom prst="rect">
            <a:avLst/>
          </a:prstGeom>
          <a:noFill/>
        </p:spPr>
      </p:pic>
      <p:pic>
        <p:nvPicPr>
          <p:cNvPr id="18" name="Picture 17" descr="bulb.gi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27584" y="5301208"/>
            <a:ext cx="476250" cy="714375"/>
          </a:xfrm>
          <a:prstGeom prst="rect">
            <a:avLst/>
          </a:prstGeom>
        </p:spPr>
      </p:pic>
      <p:pic>
        <p:nvPicPr>
          <p:cNvPr id="19" name="Picture 18" descr="clock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08304" y="692696"/>
            <a:ext cx="1074415" cy="1074415"/>
          </a:xfrm>
          <a:prstGeom prst="rect">
            <a:avLst/>
          </a:prstGeom>
        </p:spPr>
      </p:pic>
      <p:pic>
        <p:nvPicPr>
          <p:cNvPr id="20" name="Picture 19" descr="satelite-dish.gif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508104" y="2631208"/>
            <a:ext cx="936104" cy="936104"/>
          </a:xfrm>
          <a:prstGeom prst="rect">
            <a:avLst/>
          </a:prstGeom>
        </p:spPr>
      </p:pic>
      <p:pic>
        <p:nvPicPr>
          <p:cNvPr id="21" name="Picture 20" descr="envelope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236296" y="4149080"/>
            <a:ext cx="1421500" cy="765423"/>
          </a:xfrm>
          <a:prstGeom prst="rect">
            <a:avLst/>
          </a:prstGeom>
        </p:spPr>
      </p:pic>
      <p:pic>
        <p:nvPicPr>
          <p:cNvPr id="22" name="Picture 21" descr="globe.gif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220072" y="620688"/>
            <a:ext cx="714375" cy="714375"/>
          </a:xfrm>
          <a:prstGeom prst="rect">
            <a:avLst/>
          </a:prstGeom>
        </p:spPr>
      </p:pic>
      <p:pic>
        <p:nvPicPr>
          <p:cNvPr id="23" name="Picture 22" descr="pencil.gif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691680" y="2060848"/>
            <a:ext cx="792088" cy="1389628"/>
          </a:xfrm>
          <a:prstGeom prst="rect">
            <a:avLst/>
          </a:prstGeom>
        </p:spPr>
      </p:pic>
    </p:spTree>
  </p:cSld>
  <p:clrMapOvr>
    <a:masterClrMapping/>
  </p:clrMapOvr>
  <p:transition advClick="0" advTm="12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2132856"/>
            <a:ext cx="66247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were </a:t>
            </a:r>
            <a:r>
              <a:rPr lang="en-GB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 items </a:t>
            </a:r>
            <a:r>
              <a:rPr lang="en-GB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the first slide – </a:t>
            </a:r>
            <a:r>
              <a:rPr lang="en-GB" sz="4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 team</a:t>
            </a:r>
            <a:r>
              <a:rPr lang="en-GB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write down the ones you can remember.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72819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item is missing on the next slide?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 came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996952"/>
            <a:ext cx="1121146" cy="969640"/>
          </a:xfrm>
          <a:prstGeom prst="rect">
            <a:avLst/>
          </a:prstGeom>
          <a:noFill/>
        </p:spPr>
      </p:pic>
      <p:pic>
        <p:nvPicPr>
          <p:cNvPr id="17" name="Picture 4" descr=" iglo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76672"/>
            <a:ext cx="1241673" cy="861867"/>
          </a:xfrm>
          <a:prstGeom prst="rect">
            <a:avLst/>
          </a:prstGeom>
          <a:noFill/>
        </p:spPr>
      </p:pic>
      <p:pic>
        <p:nvPicPr>
          <p:cNvPr id="19" name="Picture 8" descr=" eiffel tow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1746458"/>
            <a:ext cx="864096" cy="1637236"/>
          </a:xfrm>
          <a:prstGeom prst="rect">
            <a:avLst/>
          </a:prstGeom>
          <a:noFill/>
        </p:spPr>
      </p:pic>
      <p:pic>
        <p:nvPicPr>
          <p:cNvPr id="20" name="Picture 10" descr=" sunda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4653136"/>
            <a:ext cx="720080" cy="1033160"/>
          </a:xfrm>
          <a:prstGeom prst="rect">
            <a:avLst/>
          </a:prstGeom>
          <a:noFill/>
        </p:spPr>
      </p:pic>
      <p:pic>
        <p:nvPicPr>
          <p:cNvPr id="21" name="Picture 12" descr=" watch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0"/>
            <a:ext cx="648072" cy="1425760"/>
          </a:xfrm>
          <a:prstGeom prst="rect">
            <a:avLst/>
          </a:prstGeom>
          <a:noFill/>
        </p:spPr>
      </p:pic>
      <p:pic>
        <p:nvPicPr>
          <p:cNvPr id="22" name="Picture 14" descr=" cathedera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53009" y="3435112"/>
            <a:ext cx="1323147" cy="1008112"/>
          </a:xfrm>
          <a:prstGeom prst="rect">
            <a:avLst/>
          </a:prstGeom>
          <a:noFill/>
        </p:spPr>
      </p:pic>
      <p:pic>
        <p:nvPicPr>
          <p:cNvPr id="23" name="Picture 16" descr=" cup and sauc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800" y="5019288"/>
            <a:ext cx="1609511" cy="1014215"/>
          </a:xfrm>
          <a:prstGeom prst="rect">
            <a:avLst/>
          </a:prstGeom>
          <a:noFill/>
        </p:spPr>
      </p:pic>
      <p:pic>
        <p:nvPicPr>
          <p:cNvPr id="24" name="Picture 18" descr=" pen ni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83768" y="1274872"/>
            <a:ext cx="787524" cy="787525"/>
          </a:xfrm>
          <a:prstGeom prst="rect">
            <a:avLst/>
          </a:prstGeom>
          <a:noFill/>
        </p:spPr>
      </p:pic>
      <p:pic>
        <p:nvPicPr>
          <p:cNvPr id="25" name="Picture 20" descr=" butterfly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5163304"/>
            <a:ext cx="925534" cy="773807"/>
          </a:xfrm>
          <a:prstGeom prst="rect">
            <a:avLst/>
          </a:prstGeom>
          <a:noFill/>
        </p:spPr>
      </p:pic>
      <p:pic>
        <p:nvPicPr>
          <p:cNvPr id="26" name="Picture 22" descr=" bunch of grape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24128" y="2348880"/>
            <a:ext cx="864096" cy="1449023"/>
          </a:xfrm>
          <a:prstGeom prst="rect">
            <a:avLst/>
          </a:prstGeom>
          <a:noFill/>
        </p:spPr>
      </p:pic>
      <p:pic>
        <p:nvPicPr>
          <p:cNvPr id="27" name="Picture 24" descr=" holly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236296" y="548680"/>
            <a:ext cx="1172819" cy="936104"/>
          </a:xfrm>
          <a:prstGeom prst="rect">
            <a:avLst/>
          </a:prstGeom>
          <a:noFill/>
        </p:spPr>
      </p:pic>
      <p:pic>
        <p:nvPicPr>
          <p:cNvPr id="28" name="Picture 26" descr=" cartoon-style glasse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68144" y="1130856"/>
            <a:ext cx="939765" cy="1008112"/>
          </a:xfrm>
          <a:prstGeom prst="rect">
            <a:avLst/>
          </a:prstGeom>
          <a:noFill/>
        </p:spPr>
      </p:pic>
      <p:pic>
        <p:nvPicPr>
          <p:cNvPr id="29" name="Picture 28" descr=" kitchen scale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8304" y="3645024"/>
            <a:ext cx="983357" cy="862121"/>
          </a:xfrm>
          <a:prstGeom prst="rect">
            <a:avLst/>
          </a:prstGeom>
          <a:noFill/>
        </p:spPr>
      </p:pic>
      <p:pic>
        <p:nvPicPr>
          <p:cNvPr id="30" name="Picture 29" descr="bulb.gi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27584" y="5163304"/>
            <a:ext cx="476250" cy="714375"/>
          </a:xfrm>
          <a:prstGeom prst="rect">
            <a:avLst/>
          </a:prstGeom>
        </p:spPr>
      </p:pic>
      <p:pic>
        <p:nvPicPr>
          <p:cNvPr id="31" name="Picture 30" descr="clock.gi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851920" y="1772816"/>
            <a:ext cx="1074415" cy="1074415"/>
          </a:xfrm>
          <a:prstGeom prst="rect">
            <a:avLst/>
          </a:prstGeom>
        </p:spPr>
      </p:pic>
      <p:pic>
        <p:nvPicPr>
          <p:cNvPr id="32" name="Picture 31" descr="satelite-dish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020272" y="2132856"/>
            <a:ext cx="936104" cy="936104"/>
          </a:xfrm>
          <a:prstGeom prst="rect">
            <a:avLst/>
          </a:prstGeom>
        </p:spPr>
      </p:pic>
      <p:pic>
        <p:nvPicPr>
          <p:cNvPr id="33" name="Picture 32" descr="envelope.gif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27584" y="3933056"/>
            <a:ext cx="1421500" cy="765423"/>
          </a:xfrm>
          <a:prstGeom prst="rect">
            <a:avLst/>
          </a:prstGeom>
        </p:spPr>
      </p:pic>
      <p:pic>
        <p:nvPicPr>
          <p:cNvPr id="34" name="Picture 33" descr="globe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220072" y="482784"/>
            <a:ext cx="714375" cy="714375"/>
          </a:xfrm>
          <a:prstGeom prst="rect">
            <a:avLst/>
          </a:prstGeom>
        </p:spPr>
      </p:pic>
      <p:pic>
        <p:nvPicPr>
          <p:cNvPr id="35" name="Picture 34" descr="pencil.gif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691680" y="1922944"/>
            <a:ext cx="792088" cy="1389628"/>
          </a:xfrm>
          <a:prstGeom prst="rect">
            <a:avLst/>
          </a:prstGeom>
        </p:spPr>
      </p:pic>
    </p:spTree>
  </p:cSld>
  <p:clrMapOvr>
    <a:masterClrMapping/>
  </p:clrMapOvr>
  <p:transition advClick="0" advTm="1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916832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item is missing on the next slide?</a:t>
            </a:r>
            <a:endParaRPr lang="en-GB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 came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1121146" cy="969640"/>
          </a:xfrm>
          <a:prstGeom prst="rect">
            <a:avLst/>
          </a:prstGeom>
          <a:noFill/>
        </p:spPr>
      </p:pic>
      <p:pic>
        <p:nvPicPr>
          <p:cNvPr id="1028" name="Picture 4" descr=" iglo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769068"/>
            <a:ext cx="1241673" cy="861867"/>
          </a:xfrm>
          <a:prstGeom prst="rect">
            <a:avLst/>
          </a:prstGeom>
          <a:noFill/>
        </p:spPr>
      </p:pic>
      <p:pic>
        <p:nvPicPr>
          <p:cNvPr id="1030" name="Picture 6" descr=" red ap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2132856"/>
            <a:ext cx="799489" cy="1146438"/>
          </a:xfrm>
          <a:prstGeom prst="rect">
            <a:avLst/>
          </a:prstGeom>
          <a:noFill/>
        </p:spPr>
      </p:pic>
      <p:pic>
        <p:nvPicPr>
          <p:cNvPr id="1032" name="Picture 8" descr=" eiffel tow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884362"/>
            <a:ext cx="864096" cy="1637236"/>
          </a:xfrm>
          <a:prstGeom prst="rect">
            <a:avLst/>
          </a:prstGeom>
          <a:noFill/>
        </p:spPr>
      </p:pic>
      <p:pic>
        <p:nvPicPr>
          <p:cNvPr id="1034" name="Picture 10" descr=" sunda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2" y="3501008"/>
            <a:ext cx="720080" cy="1033160"/>
          </a:xfrm>
          <a:prstGeom prst="rect">
            <a:avLst/>
          </a:prstGeom>
          <a:noFill/>
        </p:spPr>
      </p:pic>
      <p:pic>
        <p:nvPicPr>
          <p:cNvPr id="1036" name="Picture 12" descr=" watch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2132856"/>
            <a:ext cx="648072" cy="1425760"/>
          </a:xfrm>
          <a:prstGeom prst="rect">
            <a:avLst/>
          </a:prstGeom>
          <a:noFill/>
        </p:spPr>
      </p:pic>
      <p:pic>
        <p:nvPicPr>
          <p:cNvPr id="1040" name="Picture 16" descr=" cup and saucer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0112" y="1556792"/>
            <a:ext cx="1609511" cy="1014215"/>
          </a:xfrm>
          <a:prstGeom prst="rect">
            <a:avLst/>
          </a:prstGeom>
          <a:noFill/>
        </p:spPr>
      </p:pic>
      <p:pic>
        <p:nvPicPr>
          <p:cNvPr id="1042" name="Picture 18" descr=" pen ni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83768" y="1412776"/>
            <a:ext cx="787524" cy="787525"/>
          </a:xfrm>
          <a:prstGeom prst="rect">
            <a:avLst/>
          </a:prstGeom>
          <a:noFill/>
        </p:spPr>
      </p:pic>
      <p:pic>
        <p:nvPicPr>
          <p:cNvPr id="1044" name="Picture 20" descr=" butterfly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5301208"/>
            <a:ext cx="925534" cy="773807"/>
          </a:xfrm>
          <a:prstGeom prst="rect">
            <a:avLst/>
          </a:prstGeom>
          <a:noFill/>
        </p:spPr>
      </p:pic>
      <p:pic>
        <p:nvPicPr>
          <p:cNvPr id="1046" name="Picture 22" descr=" bunch of grapes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84168" y="4797152"/>
            <a:ext cx="864096" cy="1449023"/>
          </a:xfrm>
          <a:prstGeom prst="rect">
            <a:avLst/>
          </a:prstGeom>
          <a:noFill/>
        </p:spPr>
      </p:pic>
      <p:pic>
        <p:nvPicPr>
          <p:cNvPr id="1048" name="Picture 24" descr=" holly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51920" y="908720"/>
            <a:ext cx="1172819" cy="936104"/>
          </a:xfrm>
          <a:prstGeom prst="rect">
            <a:avLst/>
          </a:prstGeom>
          <a:noFill/>
        </p:spPr>
      </p:pic>
      <p:pic>
        <p:nvPicPr>
          <p:cNvPr id="1050" name="Picture 26" descr=" cartoon-style glasse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03848" y="5085184"/>
            <a:ext cx="939765" cy="1008112"/>
          </a:xfrm>
          <a:prstGeom prst="rect">
            <a:avLst/>
          </a:prstGeom>
          <a:noFill/>
        </p:spPr>
      </p:pic>
      <p:pic>
        <p:nvPicPr>
          <p:cNvPr id="1052" name="Picture 28" descr=" kitchen scale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75656" y="4112583"/>
            <a:ext cx="983357" cy="862121"/>
          </a:xfrm>
          <a:prstGeom prst="rect">
            <a:avLst/>
          </a:prstGeom>
          <a:noFill/>
        </p:spPr>
      </p:pic>
      <p:pic>
        <p:nvPicPr>
          <p:cNvPr id="18" name="Picture 17" descr="bulb.gi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827584" y="5301208"/>
            <a:ext cx="476250" cy="714375"/>
          </a:xfrm>
          <a:prstGeom prst="rect">
            <a:avLst/>
          </a:prstGeom>
        </p:spPr>
      </p:pic>
      <p:pic>
        <p:nvPicPr>
          <p:cNvPr id="19" name="Picture 18" descr="clock.gi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08304" y="692696"/>
            <a:ext cx="1074415" cy="1074415"/>
          </a:xfrm>
          <a:prstGeom prst="rect">
            <a:avLst/>
          </a:prstGeom>
        </p:spPr>
      </p:pic>
      <p:pic>
        <p:nvPicPr>
          <p:cNvPr id="20" name="Picture 19" descr="satelite-dish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707904" y="3933056"/>
            <a:ext cx="936104" cy="936104"/>
          </a:xfrm>
          <a:prstGeom prst="rect">
            <a:avLst/>
          </a:prstGeom>
        </p:spPr>
      </p:pic>
      <p:pic>
        <p:nvPicPr>
          <p:cNvPr id="21" name="Picture 20" descr="envelope.gif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236296" y="4149080"/>
            <a:ext cx="1421500" cy="765423"/>
          </a:xfrm>
          <a:prstGeom prst="rect">
            <a:avLst/>
          </a:prstGeom>
        </p:spPr>
      </p:pic>
      <p:pic>
        <p:nvPicPr>
          <p:cNvPr id="22" name="Picture 21" descr="globe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220072" y="620688"/>
            <a:ext cx="714375" cy="714375"/>
          </a:xfrm>
          <a:prstGeom prst="rect">
            <a:avLst/>
          </a:prstGeom>
        </p:spPr>
      </p:pic>
      <p:pic>
        <p:nvPicPr>
          <p:cNvPr id="23" name="Picture 22" descr="pencil.gif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691680" y="2060848"/>
            <a:ext cx="792088" cy="1389628"/>
          </a:xfrm>
          <a:prstGeom prst="rect">
            <a:avLst/>
          </a:prstGeom>
        </p:spPr>
      </p:pic>
    </p:spTree>
  </p:cSld>
  <p:clrMapOvr>
    <a:masterClrMapping/>
  </p:clrMapOvr>
  <p:transition advClick="0" advTm="1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1916832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item is missing on the next slide?</a:t>
            </a:r>
            <a:endParaRPr lang="en-GB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 came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48680"/>
            <a:ext cx="1121146" cy="969640"/>
          </a:xfrm>
          <a:prstGeom prst="rect">
            <a:avLst/>
          </a:prstGeom>
          <a:noFill/>
        </p:spPr>
      </p:pic>
      <p:pic>
        <p:nvPicPr>
          <p:cNvPr id="5" name="Picture 4" descr=" iglo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769068"/>
            <a:ext cx="1241673" cy="861867"/>
          </a:xfrm>
          <a:prstGeom prst="rect">
            <a:avLst/>
          </a:prstGeom>
          <a:noFill/>
        </p:spPr>
      </p:pic>
      <p:pic>
        <p:nvPicPr>
          <p:cNvPr id="6" name="Picture 6" descr=" red ap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2132856"/>
            <a:ext cx="799489" cy="1146438"/>
          </a:xfrm>
          <a:prstGeom prst="rect">
            <a:avLst/>
          </a:prstGeom>
          <a:noFill/>
        </p:spPr>
      </p:pic>
      <p:pic>
        <p:nvPicPr>
          <p:cNvPr id="7" name="Picture 8" descr=" eiffel tow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1884362"/>
            <a:ext cx="864096" cy="1637236"/>
          </a:xfrm>
          <a:prstGeom prst="rect">
            <a:avLst/>
          </a:prstGeom>
          <a:noFill/>
        </p:spPr>
      </p:pic>
      <p:pic>
        <p:nvPicPr>
          <p:cNvPr id="8" name="Picture 10" descr=" sunda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5301208"/>
            <a:ext cx="720080" cy="1033160"/>
          </a:xfrm>
          <a:prstGeom prst="rect">
            <a:avLst/>
          </a:prstGeom>
          <a:noFill/>
        </p:spPr>
      </p:pic>
      <p:pic>
        <p:nvPicPr>
          <p:cNvPr id="9" name="Picture 12" descr=" watch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68344" y="3933056"/>
            <a:ext cx="648072" cy="1425760"/>
          </a:xfrm>
          <a:prstGeom prst="rect">
            <a:avLst/>
          </a:prstGeom>
          <a:noFill/>
        </p:spPr>
      </p:pic>
      <p:pic>
        <p:nvPicPr>
          <p:cNvPr id="10" name="Picture 14" descr=" cathedera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53009" y="3573016"/>
            <a:ext cx="1323147" cy="1008112"/>
          </a:xfrm>
          <a:prstGeom prst="rect">
            <a:avLst/>
          </a:prstGeom>
          <a:noFill/>
        </p:spPr>
      </p:pic>
      <p:pic>
        <p:nvPicPr>
          <p:cNvPr id="11" name="Picture 16" descr=" cup and sauc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1800" y="5157192"/>
            <a:ext cx="1609511" cy="1014215"/>
          </a:xfrm>
          <a:prstGeom prst="rect">
            <a:avLst/>
          </a:prstGeom>
          <a:noFill/>
        </p:spPr>
      </p:pic>
      <p:pic>
        <p:nvPicPr>
          <p:cNvPr id="12" name="Picture 18" descr=" pen nib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83768" y="1412776"/>
            <a:ext cx="787524" cy="787525"/>
          </a:xfrm>
          <a:prstGeom prst="rect">
            <a:avLst/>
          </a:prstGeom>
          <a:noFill/>
        </p:spPr>
      </p:pic>
      <p:pic>
        <p:nvPicPr>
          <p:cNvPr id="13" name="Picture 20" descr=" butterfly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75856" y="476672"/>
            <a:ext cx="925534" cy="773807"/>
          </a:xfrm>
          <a:prstGeom prst="rect">
            <a:avLst/>
          </a:prstGeom>
          <a:noFill/>
        </p:spPr>
      </p:pic>
      <p:pic>
        <p:nvPicPr>
          <p:cNvPr id="14" name="Picture 22" descr=" bunch of grapes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44208" y="4365104"/>
            <a:ext cx="864096" cy="1449023"/>
          </a:xfrm>
          <a:prstGeom prst="rect">
            <a:avLst/>
          </a:prstGeom>
          <a:noFill/>
        </p:spPr>
      </p:pic>
      <p:pic>
        <p:nvPicPr>
          <p:cNvPr id="15" name="Picture 24" descr=" holly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39952" y="1844824"/>
            <a:ext cx="1172819" cy="936104"/>
          </a:xfrm>
          <a:prstGeom prst="rect">
            <a:avLst/>
          </a:prstGeom>
          <a:noFill/>
        </p:spPr>
      </p:pic>
      <p:pic>
        <p:nvPicPr>
          <p:cNvPr id="16" name="Picture 26" descr=" cartoon-style glasse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5576" y="5085184"/>
            <a:ext cx="939765" cy="1008112"/>
          </a:xfrm>
          <a:prstGeom prst="rect">
            <a:avLst/>
          </a:prstGeom>
          <a:noFill/>
        </p:spPr>
      </p:pic>
      <p:pic>
        <p:nvPicPr>
          <p:cNvPr id="17" name="Picture 28" descr=" kitchen scales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403648" y="4005064"/>
            <a:ext cx="983357" cy="862121"/>
          </a:xfrm>
          <a:prstGeom prst="rect">
            <a:avLst/>
          </a:prstGeom>
          <a:noFill/>
        </p:spPr>
      </p:pic>
      <p:pic>
        <p:nvPicPr>
          <p:cNvPr id="18" name="Picture 17" descr="bulb.gi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156176" y="1484784"/>
            <a:ext cx="476250" cy="714375"/>
          </a:xfrm>
          <a:prstGeom prst="rect">
            <a:avLst/>
          </a:prstGeom>
        </p:spPr>
      </p:pic>
      <p:pic>
        <p:nvPicPr>
          <p:cNvPr id="19" name="Picture 18" descr="clock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308304" y="692696"/>
            <a:ext cx="1074415" cy="1074415"/>
          </a:xfrm>
          <a:prstGeom prst="rect">
            <a:avLst/>
          </a:prstGeom>
        </p:spPr>
      </p:pic>
      <p:pic>
        <p:nvPicPr>
          <p:cNvPr id="20" name="Picture 19" descr="satelite-dish.gif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508104" y="2631208"/>
            <a:ext cx="936104" cy="936104"/>
          </a:xfrm>
          <a:prstGeom prst="rect">
            <a:avLst/>
          </a:prstGeom>
        </p:spPr>
      </p:pic>
      <p:pic>
        <p:nvPicPr>
          <p:cNvPr id="22" name="Picture 21" descr="globe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220072" y="620688"/>
            <a:ext cx="714375" cy="714375"/>
          </a:xfrm>
          <a:prstGeom prst="rect">
            <a:avLst/>
          </a:prstGeom>
        </p:spPr>
      </p:pic>
      <p:pic>
        <p:nvPicPr>
          <p:cNvPr id="23" name="Picture 22" descr="pencil.gif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3059832" y="3717032"/>
            <a:ext cx="792088" cy="1389628"/>
          </a:xfrm>
          <a:prstGeom prst="rect">
            <a:avLst/>
          </a:prstGeom>
        </p:spPr>
      </p:pic>
    </p:spTree>
  </p:cSld>
  <p:clrMapOvr>
    <a:masterClrMapping/>
  </p:clrMapOvr>
  <p:transition advClick="0" advTm="1000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294</Words>
  <Application>Microsoft Office PowerPoint</Application>
  <PresentationFormat>On-screen Show (4:3)</PresentationFormat>
  <Paragraphs>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Which item is missing on the next slide?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CJH</dc:creator>
  <cp:lastModifiedBy>Christina Pateman</cp:lastModifiedBy>
  <cp:revision>10</cp:revision>
  <dcterms:created xsi:type="dcterms:W3CDTF">2012-03-07T21:14:58Z</dcterms:created>
  <dcterms:modified xsi:type="dcterms:W3CDTF">2021-01-08T12:36:09Z</dcterms:modified>
</cp:coreProperties>
</file>