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72" r:id="rId4"/>
  </p:sldMasterIdLst>
  <p:notesMasterIdLst>
    <p:notesMasterId r:id="rId26"/>
  </p:notesMasterIdLst>
  <p:sldIdLst>
    <p:sldId id="263" r:id="rId5"/>
    <p:sldId id="260" r:id="rId6"/>
    <p:sldId id="267" r:id="rId7"/>
    <p:sldId id="268" r:id="rId8"/>
    <p:sldId id="269" r:id="rId9"/>
    <p:sldId id="276" r:id="rId10"/>
    <p:sldId id="257" r:id="rId11"/>
    <p:sldId id="270" r:id="rId12"/>
    <p:sldId id="273" r:id="rId13"/>
    <p:sldId id="262" r:id="rId14"/>
    <p:sldId id="272" r:id="rId15"/>
    <p:sldId id="264" r:id="rId16"/>
    <p:sldId id="274" r:id="rId17"/>
    <p:sldId id="278" r:id="rId18"/>
    <p:sldId id="281" r:id="rId19"/>
    <p:sldId id="266" r:id="rId20"/>
    <p:sldId id="279" r:id="rId21"/>
    <p:sldId id="282" r:id="rId22"/>
    <p:sldId id="265" r:id="rId23"/>
    <p:sldId id="280" r:id="rId24"/>
    <p:sldId id="283"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08510"/>
    <a:srgbClr val="FFFFCC"/>
    <a:srgbClr val="FF66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8968FE-AD3D-444F-B6A8-796D946DC3A6}" type="datetimeFigureOut">
              <a:rPr lang="en-US" smtClean="0"/>
              <a:t>2/5/2021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112EAA-B504-4DE4-86AF-9234CC185AA8}" type="slidenum">
              <a:rPr lang="en-US" smtClean="0"/>
              <a:t>‹#›</a:t>
            </a:fld>
            <a:endParaRPr lang="en-US" dirty="0"/>
          </a:p>
        </p:txBody>
      </p:sp>
    </p:spTree>
    <p:extLst>
      <p:ext uri="{BB962C8B-B14F-4D97-AF65-F5344CB8AC3E}">
        <p14:creationId xmlns:p14="http://schemas.microsoft.com/office/powerpoint/2010/main" val="337008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198E66DD-51B1-4BF7-9539-DEA51BFAEFD8}" type="datetime1">
              <a:rPr lang="en-US" smtClean="0"/>
              <a:t>2/5/2021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6D22F896-40B5-4ADD-8801-0D06FADFA095}" type="slidenum">
              <a:rPr lang="en-US" smtClean="0"/>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940017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27A6260-7573-4697-9E59-AA19A1D5C255}" type="datetime1">
              <a:rPr lang="en-US" smtClean="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79731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049DE4-AD7B-432F-9E35-775F5F8CC6AD}" type="datetime1">
              <a:rPr lang="en-US" smtClean="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95804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D204F4-028A-4A36-B306-1FBAFF258B24}" type="datetime1">
              <a:rPr lang="en-US" smtClean="0"/>
              <a:t>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51583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A7569E6D-812C-4C70-BB51-98F32992DB43}" type="datetime1">
              <a:rPr lang="en-US" smtClean="0"/>
              <a:t>2/5/2021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6D22F896-40B5-4ADD-8801-0D06FADFA095}" type="slidenum">
              <a:rPr lang="en-US" smtClean="0"/>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27900026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10287DF-640A-4181-8B82-4913718EF244}" type="datetime1">
              <a:rPr lang="en-US" smtClean="0"/>
              <a:t>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65605281"/>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4BE3E1-3173-4AB6-90EF-CE84B9FBD77E}" type="datetime1">
              <a:rPr lang="en-US" smtClean="0"/>
              <a:t>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8098962"/>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E46D357-68ED-48AA-AC18-9CC27DEA9490}" type="datetime1">
              <a:rPr lang="en-US" smtClean="0"/>
              <a:t>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5115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C8BAEE-D0AF-4323-A024-1416F995B386}" type="datetime1">
              <a:rPr lang="en-US" smtClean="0"/>
              <a:t>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680047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CD36E0D4-CA65-4DD1-8546-2CC4E75B8B9D}" type="datetime1">
              <a:rPr lang="en-US" smtClean="0"/>
              <a:t>2/5/2021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6D22F896-40B5-4ADD-8801-0D06FADFA095}" type="slidenum">
              <a:rPr lang="en-US" smtClean="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81013377"/>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C19DEFE7-E1FA-4CA7-8A5A-F9AB210CE638}" type="datetime1">
              <a:rPr lang="en-US" smtClean="0"/>
              <a:t>2/5/2021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25806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FD1E3FCC-785C-4EC4-B782-9133218B75DD}" type="datetime1">
              <a:rPr lang="en-US" smtClean="0"/>
              <a:t>2/5/2021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6D22F896-40B5-4ADD-8801-0D06FADFA095}" type="slidenum">
              <a:rPr lang="en-US" smtClean="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4107147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80081FE-3187-4184-98D0-CDC8A7E59A97}"/>
              </a:ext>
            </a:extLst>
          </p:cNvPr>
          <p:cNvSpPr>
            <a:spLocks noGrp="1"/>
          </p:cNvSpPr>
          <p:nvPr>
            <p:ph type="ctrTitle"/>
          </p:nvPr>
        </p:nvSpPr>
        <p:spPr>
          <a:xfrm>
            <a:off x="2616200" y="2062163"/>
            <a:ext cx="6959600" cy="3003550"/>
          </a:xfrm>
        </p:spPr>
        <p:txBody>
          <a:bodyPr>
            <a:normAutofit/>
          </a:bodyPr>
          <a:lstStyle/>
          <a:p>
            <a:r>
              <a:rPr lang="en-US" sz="4800" dirty="0"/>
              <a:t>Spy Story </a:t>
            </a:r>
            <a:br>
              <a:rPr lang="en-US" sz="4800" dirty="0"/>
            </a:br>
            <a:r>
              <a:rPr lang="en-US" sz="4800" dirty="0"/>
              <a:t>The adventures of Agent X</a:t>
            </a:r>
            <a:br>
              <a:rPr lang="en-US" sz="4800" dirty="0"/>
            </a:br>
            <a:endParaRPr lang="en-US" sz="4800" dirty="0"/>
          </a:p>
        </p:txBody>
      </p:sp>
      <p:sp>
        <p:nvSpPr>
          <p:cNvPr id="4" name="Subtitle 2">
            <a:extLst>
              <a:ext uri="{FF2B5EF4-FFF2-40B4-BE49-F238E27FC236}">
                <a16:creationId xmlns:a16="http://schemas.microsoft.com/office/drawing/2014/main" id="{F8B0D1D1-624A-4AF5-B57E-100CDFEEA580}"/>
              </a:ext>
            </a:extLst>
          </p:cNvPr>
          <p:cNvSpPr>
            <a:spLocks noGrp="1"/>
          </p:cNvSpPr>
          <p:nvPr>
            <p:ph type="subTitle" idx="1"/>
          </p:nvPr>
        </p:nvSpPr>
        <p:spPr>
          <a:xfrm>
            <a:off x="2215045" y="5979196"/>
            <a:ext cx="8045373" cy="742279"/>
          </a:xfrm>
        </p:spPr>
        <p:txBody>
          <a:bodyPr>
            <a:normAutofit/>
          </a:bodyPr>
          <a:lstStyle/>
          <a:p>
            <a:r>
              <a:rPr lang="en-US" dirty="0"/>
              <a:t>Year 6</a:t>
            </a:r>
          </a:p>
        </p:txBody>
      </p:sp>
    </p:spTree>
    <p:extLst>
      <p:ext uri="{BB962C8B-B14F-4D97-AF65-F5344CB8AC3E}">
        <p14:creationId xmlns:p14="http://schemas.microsoft.com/office/powerpoint/2010/main" val="1047700556"/>
      </p:ext>
    </p:extLst>
  </p:cSld>
  <p:clrMapOvr>
    <a:masterClrMapping/>
  </p:clrMapOvr>
  <mc:AlternateContent xmlns:mc="http://schemas.openxmlformats.org/markup-compatibility/2006" xmlns:p14="http://schemas.microsoft.com/office/powerpoint/2010/main">
    <mc:Choice Requires="p14">
      <p:transition spd="slow" p14:dur="2000" advTm="14659"/>
    </mc:Choice>
    <mc:Fallback xmlns="">
      <p:transition spd="slow" advTm="1465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9871" y="0"/>
            <a:ext cx="7802020" cy="6749143"/>
          </a:xfrm>
          <a:solidFill>
            <a:srgbClr val="FFFFCC"/>
          </a:solidFill>
        </p:spPr>
        <p:txBody>
          <a:bodyPr>
            <a:normAutofit/>
          </a:bodyPr>
          <a:lstStyle/>
          <a:p>
            <a:pPr marL="0" indent="0">
              <a:buNone/>
            </a:pPr>
            <a:r>
              <a:rPr lang="en-GB" dirty="0"/>
              <a:t>	</a:t>
            </a:r>
            <a:r>
              <a:rPr lang="en-GB" dirty="0">
                <a:solidFill>
                  <a:schemeClr val="tx1"/>
                </a:solidFill>
              </a:rPr>
              <a:t>Gaining access to the stronghold was easy:  Agent X had climbed a sheer rock face, cut a hole in the security fence and crawled in. No one was guarding that area as it had seemed impossible to climb the rock face.</a:t>
            </a:r>
          </a:p>
          <a:p>
            <a:pPr marL="0" indent="0">
              <a:buNone/>
            </a:pPr>
            <a:r>
              <a:rPr lang="en-GB" dirty="0">
                <a:solidFill>
                  <a:schemeClr val="tx1"/>
                </a:solidFill>
              </a:rPr>
              <a:t>	Then Agent X had knocked a guard senseless and stolen his uniform. In this disguise he had walked through numerous security doors until he reached the control room at the heart of the lair. Now Agent X began to feel uncomfortable –  this was simply too easy.</a:t>
            </a:r>
          </a:p>
          <a:p>
            <a:pPr marL="0" indent="0">
              <a:buNone/>
            </a:pPr>
            <a:r>
              <a:rPr lang="en-GB" dirty="0">
                <a:solidFill>
                  <a:schemeClr val="tx1"/>
                </a:solidFill>
              </a:rPr>
              <a:t>	He was right.</a:t>
            </a:r>
          </a:p>
          <a:p>
            <a:pPr marL="0" indent="0">
              <a:buNone/>
            </a:pPr>
            <a:r>
              <a:rPr lang="en-GB" dirty="0">
                <a:solidFill>
                  <a:schemeClr val="tx1"/>
                </a:solidFill>
              </a:rPr>
              <a:t>	“Welcome Agent X. We’ve been expecting you.”</a:t>
            </a:r>
          </a:p>
          <a:p>
            <a:pPr marL="0" indent="0">
              <a:buNone/>
            </a:pPr>
            <a:r>
              <a:rPr lang="en-GB" dirty="0">
                <a:solidFill>
                  <a:schemeClr val="tx1"/>
                </a:solidFill>
              </a:rPr>
              <a:t>	“Igor Cragvulture!” cried Agent X, amazed. The man opposite him was extremely tall and wiry. His left hand was made of steel.</a:t>
            </a:r>
          </a:p>
          <a:p>
            <a:pPr marL="0" indent="0">
              <a:buNone/>
            </a:pPr>
            <a:r>
              <a:rPr lang="en-GB" dirty="0">
                <a:solidFill>
                  <a:schemeClr val="tx1"/>
                </a:solidFill>
              </a:rPr>
              <a:t>	“You have heard of me, Agent X?”</a:t>
            </a:r>
          </a:p>
          <a:p>
            <a:pPr marL="0" indent="0">
              <a:buNone/>
            </a:pPr>
            <a:r>
              <a:rPr lang="en-GB" dirty="0">
                <a:solidFill>
                  <a:schemeClr val="tx1"/>
                </a:solidFill>
              </a:rPr>
              <a:t>	“You are on our database.  A mad, power-crazed billionaire. One of the most dangerous men in the world.” Agent X held Cragvulture’s gaze while slipping his hand into his pocket and pressing play on his MP3 player.</a:t>
            </a:r>
          </a:p>
          <a:p>
            <a:pPr marL="0" indent="0">
              <a:buNone/>
            </a:pPr>
            <a:r>
              <a:rPr lang="en-GB" dirty="0">
                <a:solidFill>
                  <a:schemeClr val="tx1"/>
                </a:solidFill>
              </a:rPr>
              <a:t>	</a:t>
            </a:r>
            <a:r>
              <a:rPr lang="en-US" dirty="0">
                <a:solidFill>
                  <a:schemeClr val="tx1"/>
                </a:solidFill>
              </a:rPr>
              <a:t>Cragvulture smiled, obviously satisfied with Agent X’s description. His steel hand slowly caressed the mountain wolf crouching at his side.</a:t>
            </a:r>
            <a:endParaRPr lang="en-GB" sz="1800" dirty="0">
              <a:solidFill>
                <a:schemeClr val="tx1"/>
              </a:solidFill>
            </a:endParaRPr>
          </a:p>
        </p:txBody>
      </p:sp>
      <p:pic>
        <p:nvPicPr>
          <p:cNvPr id="2" name="Picture 1"/>
          <p:cNvPicPr>
            <a:picLocks noChangeAspect="1"/>
          </p:cNvPicPr>
          <p:nvPr/>
        </p:nvPicPr>
        <p:blipFill>
          <a:blip r:embed="rId2"/>
          <a:stretch>
            <a:fillRect/>
          </a:stretch>
        </p:blipFill>
        <p:spPr>
          <a:xfrm>
            <a:off x="9306358" y="4288415"/>
            <a:ext cx="2194900" cy="2223221"/>
          </a:xfrm>
          <a:prstGeom prst="rect">
            <a:avLst/>
          </a:prstGeom>
        </p:spPr>
      </p:pic>
      <p:sp>
        <p:nvSpPr>
          <p:cNvPr id="4" name="TextBox 3"/>
          <p:cNvSpPr txBox="1"/>
          <p:nvPr/>
        </p:nvSpPr>
        <p:spPr>
          <a:xfrm>
            <a:off x="9306358" y="3182588"/>
            <a:ext cx="2194900" cy="830997"/>
          </a:xfrm>
          <a:prstGeom prst="rect">
            <a:avLst/>
          </a:prstGeom>
          <a:noFill/>
        </p:spPr>
        <p:txBody>
          <a:bodyPr wrap="square" rtlCol="0">
            <a:spAutoFit/>
          </a:bodyPr>
          <a:lstStyle/>
          <a:p>
            <a:pPr algn="ctr"/>
            <a:r>
              <a:rPr lang="en-GB" sz="2400" b="1" dirty="0"/>
              <a:t>Chapter 3:</a:t>
            </a:r>
          </a:p>
          <a:p>
            <a:pPr algn="ctr"/>
            <a:r>
              <a:rPr lang="en-GB" sz="2400" b="1" dirty="0"/>
              <a:t>Captured!</a:t>
            </a:r>
          </a:p>
        </p:txBody>
      </p:sp>
    </p:spTree>
    <p:extLst>
      <p:ext uri="{BB962C8B-B14F-4D97-AF65-F5344CB8AC3E}">
        <p14:creationId xmlns:p14="http://schemas.microsoft.com/office/powerpoint/2010/main" val="21887494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48350" y="0"/>
            <a:ext cx="7811977" cy="6749143"/>
          </a:xfrm>
          <a:solidFill>
            <a:srgbClr val="FFFFCC"/>
          </a:solidFill>
        </p:spPr>
        <p:txBody>
          <a:bodyPr>
            <a:normAutofit fontScale="85000" lnSpcReduction="10000"/>
          </a:bodyPr>
          <a:lstStyle/>
          <a:p>
            <a:pPr marL="0" indent="0">
              <a:buNone/>
            </a:pPr>
            <a:r>
              <a:rPr lang="en-GB" dirty="0"/>
              <a:t>	</a:t>
            </a:r>
            <a:r>
              <a:rPr lang="en-GB" sz="2400" dirty="0">
                <a:solidFill>
                  <a:schemeClr val="tx1"/>
                </a:solidFill>
              </a:rPr>
              <a:t>Gaining access to the stronghold was easy:  Agent X had climbed a sheer rock face, cut a hole in the security fence and crawled in. No one was guarding that area as it had seemed impossible to climb the rock face.</a:t>
            </a:r>
          </a:p>
          <a:p>
            <a:pPr marL="0" indent="0">
              <a:buNone/>
            </a:pPr>
            <a:r>
              <a:rPr lang="en-GB" sz="2400" dirty="0">
                <a:solidFill>
                  <a:schemeClr val="tx1"/>
                </a:solidFill>
              </a:rPr>
              <a:t>	Then Agent X had knocked a guard senseless and stolen his uniform. In this disguise he had walked through numerous security doors until he reached the control room at the heart of the lair. Now Agent X began to feel uncomfortable –  this was simply too easy.</a:t>
            </a:r>
          </a:p>
          <a:p>
            <a:pPr marL="0" indent="0">
              <a:buNone/>
            </a:pPr>
            <a:r>
              <a:rPr lang="en-GB" sz="2400" dirty="0">
                <a:solidFill>
                  <a:schemeClr val="tx1"/>
                </a:solidFill>
              </a:rPr>
              <a:t>	He was right.</a:t>
            </a:r>
          </a:p>
          <a:p>
            <a:pPr marL="0" indent="0">
              <a:buNone/>
            </a:pPr>
            <a:r>
              <a:rPr lang="en-GB" sz="2400" dirty="0">
                <a:solidFill>
                  <a:schemeClr val="tx1"/>
                </a:solidFill>
              </a:rPr>
              <a:t>	</a:t>
            </a:r>
            <a:r>
              <a:rPr lang="en-GB" sz="2400" dirty="0">
                <a:solidFill>
                  <a:srgbClr val="FF0000"/>
                </a:solidFill>
              </a:rPr>
              <a:t>“W</a:t>
            </a:r>
            <a:r>
              <a:rPr lang="en-GB" sz="2400" dirty="0">
                <a:solidFill>
                  <a:schemeClr val="tx1"/>
                </a:solidFill>
              </a:rPr>
              <a:t>elcome Agent X. We’ve been expecting you</a:t>
            </a:r>
            <a:r>
              <a:rPr lang="en-GB" sz="2400" dirty="0">
                <a:solidFill>
                  <a:srgbClr val="00B0F0"/>
                </a:solidFill>
              </a:rPr>
              <a:t>.</a:t>
            </a:r>
            <a:r>
              <a:rPr lang="en-GB" sz="2400" dirty="0">
                <a:solidFill>
                  <a:srgbClr val="FF0000"/>
                </a:solidFill>
              </a:rPr>
              <a:t>”</a:t>
            </a:r>
          </a:p>
          <a:p>
            <a:pPr marL="0" indent="0">
              <a:buNone/>
            </a:pPr>
            <a:r>
              <a:rPr lang="en-GB" sz="2400" dirty="0">
                <a:solidFill>
                  <a:schemeClr val="tx1"/>
                </a:solidFill>
              </a:rPr>
              <a:t>	</a:t>
            </a:r>
            <a:r>
              <a:rPr lang="en-GB" sz="2400" dirty="0">
                <a:solidFill>
                  <a:srgbClr val="FF0000"/>
                </a:solidFill>
              </a:rPr>
              <a:t>“I</a:t>
            </a:r>
            <a:r>
              <a:rPr lang="en-GB" sz="2400" dirty="0">
                <a:solidFill>
                  <a:schemeClr val="tx1"/>
                </a:solidFill>
              </a:rPr>
              <a:t>gor Cragvulture</a:t>
            </a:r>
            <a:r>
              <a:rPr lang="en-GB" sz="2400" dirty="0">
                <a:solidFill>
                  <a:srgbClr val="FF0000"/>
                </a:solidFill>
              </a:rPr>
              <a:t>!” </a:t>
            </a:r>
            <a:r>
              <a:rPr lang="en-GB" sz="2400" dirty="0">
                <a:solidFill>
                  <a:schemeClr val="tx1"/>
                </a:solidFill>
              </a:rPr>
              <a:t>cried Agent X, </a:t>
            </a:r>
            <a:r>
              <a:rPr lang="en-GB" sz="2400" u="sng" dirty="0">
                <a:solidFill>
                  <a:schemeClr val="tx1"/>
                </a:solidFill>
              </a:rPr>
              <a:t>amazed. The man opposite him was extremely tall and wiry. His left hand was made of steel.</a:t>
            </a:r>
          </a:p>
          <a:p>
            <a:pPr marL="0" indent="0">
              <a:buNone/>
            </a:pPr>
            <a:r>
              <a:rPr lang="en-GB" sz="2400" dirty="0">
                <a:solidFill>
                  <a:schemeClr val="tx1"/>
                </a:solidFill>
              </a:rPr>
              <a:t>	</a:t>
            </a:r>
            <a:r>
              <a:rPr lang="en-GB" sz="2400" dirty="0">
                <a:solidFill>
                  <a:srgbClr val="FF0000"/>
                </a:solidFill>
              </a:rPr>
              <a:t>“Y</a:t>
            </a:r>
            <a:r>
              <a:rPr lang="en-GB" sz="2400" dirty="0">
                <a:solidFill>
                  <a:schemeClr val="tx1"/>
                </a:solidFill>
              </a:rPr>
              <a:t>ou have heard of me, Agent X</a:t>
            </a:r>
            <a:r>
              <a:rPr lang="en-GB" sz="2400" dirty="0">
                <a:solidFill>
                  <a:srgbClr val="FF0000"/>
                </a:solidFill>
              </a:rPr>
              <a:t>?”</a:t>
            </a:r>
          </a:p>
          <a:p>
            <a:pPr marL="0" indent="0">
              <a:buNone/>
            </a:pPr>
            <a:r>
              <a:rPr lang="en-GB" sz="2400" dirty="0">
                <a:solidFill>
                  <a:schemeClr val="tx1"/>
                </a:solidFill>
              </a:rPr>
              <a:t>	</a:t>
            </a:r>
            <a:r>
              <a:rPr lang="en-GB" sz="2400" dirty="0">
                <a:solidFill>
                  <a:srgbClr val="FF0000"/>
                </a:solidFill>
              </a:rPr>
              <a:t>“Y</a:t>
            </a:r>
            <a:r>
              <a:rPr lang="en-GB" sz="2400" dirty="0">
                <a:solidFill>
                  <a:schemeClr val="tx1"/>
                </a:solidFill>
              </a:rPr>
              <a:t>ou are on our database.  A mad, power-crazed billionaire. One of the most dangerous men in the world</a:t>
            </a:r>
            <a:r>
              <a:rPr lang="en-GB" sz="2400" dirty="0">
                <a:solidFill>
                  <a:srgbClr val="FF0000"/>
                </a:solidFill>
              </a:rPr>
              <a:t>.”</a:t>
            </a:r>
            <a:r>
              <a:rPr lang="en-GB" sz="2400" dirty="0">
                <a:solidFill>
                  <a:schemeClr val="tx1"/>
                </a:solidFill>
              </a:rPr>
              <a:t> </a:t>
            </a:r>
            <a:r>
              <a:rPr lang="en-GB" sz="2400" u="sng" dirty="0">
                <a:solidFill>
                  <a:schemeClr val="tx1"/>
                </a:solidFill>
              </a:rPr>
              <a:t>Agent X held Cragvulture’s gaze while slipping his hand into his pocket and pressing play on his MP3 player.</a:t>
            </a:r>
          </a:p>
          <a:p>
            <a:pPr marL="0" indent="0">
              <a:buNone/>
            </a:pPr>
            <a:r>
              <a:rPr lang="en-GB" sz="2400" dirty="0">
                <a:solidFill>
                  <a:schemeClr val="tx1"/>
                </a:solidFill>
              </a:rPr>
              <a:t>	</a:t>
            </a:r>
            <a:r>
              <a:rPr lang="en-US" sz="2400" u="sng" dirty="0">
                <a:solidFill>
                  <a:schemeClr val="tx1"/>
                </a:solidFill>
              </a:rPr>
              <a:t>Cragvulture smiled, obviously satisfied with Agent X’s description. His steel hand slowly caressed the mountain wolf crouching at his side.</a:t>
            </a:r>
            <a:endParaRPr lang="en-GB" sz="2200" u="sng" dirty="0">
              <a:solidFill>
                <a:schemeClr val="tx1"/>
              </a:solidFill>
            </a:endParaRPr>
          </a:p>
        </p:txBody>
      </p:sp>
      <p:pic>
        <p:nvPicPr>
          <p:cNvPr id="2" name="Picture 1"/>
          <p:cNvPicPr>
            <a:picLocks noChangeAspect="1"/>
          </p:cNvPicPr>
          <p:nvPr/>
        </p:nvPicPr>
        <p:blipFill>
          <a:blip r:embed="rId2"/>
          <a:stretch>
            <a:fillRect/>
          </a:stretch>
        </p:blipFill>
        <p:spPr>
          <a:xfrm>
            <a:off x="9270675" y="4329979"/>
            <a:ext cx="2194900" cy="2223221"/>
          </a:xfrm>
          <a:prstGeom prst="rect">
            <a:avLst/>
          </a:prstGeom>
        </p:spPr>
      </p:pic>
      <p:sp>
        <p:nvSpPr>
          <p:cNvPr id="4" name="TextBox 3"/>
          <p:cNvSpPr txBox="1"/>
          <p:nvPr/>
        </p:nvSpPr>
        <p:spPr>
          <a:xfrm>
            <a:off x="9225124" y="3194599"/>
            <a:ext cx="2286001" cy="830997"/>
          </a:xfrm>
          <a:prstGeom prst="rect">
            <a:avLst/>
          </a:prstGeom>
          <a:noFill/>
        </p:spPr>
        <p:txBody>
          <a:bodyPr wrap="square" rtlCol="0">
            <a:spAutoFit/>
          </a:bodyPr>
          <a:lstStyle/>
          <a:p>
            <a:pPr algn="ctr"/>
            <a:r>
              <a:rPr lang="en-GB" sz="2400" b="1" dirty="0"/>
              <a:t>Chapter 3:</a:t>
            </a:r>
          </a:p>
          <a:p>
            <a:pPr algn="ctr"/>
            <a:r>
              <a:rPr lang="en-GB" sz="2400" b="1" dirty="0"/>
              <a:t>Captured!</a:t>
            </a:r>
          </a:p>
        </p:txBody>
      </p:sp>
    </p:spTree>
    <p:extLst>
      <p:ext uri="{BB962C8B-B14F-4D97-AF65-F5344CB8AC3E}">
        <p14:creationId xmlns:p14="http://schemas.microsoft.com/office/powerpoint/2010/main" val="4060117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DBA3C2-C92B-4CEB-868F-52A62295B3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761996" y="382385"/>
            <a:ext cx="10668004" cy="892233"/>
          </a:xfrm>
        </p:spPr>
        <p:txBody>
          <a:bodyPr anchor="b">
            <a:normAutofit/>
          </a:bodyPr>
          <a:lstStyle/>
          <a:p>
            <a:pPr algn="ctr" defTabSz="457200"/>
            <a:r>
              <a:rPr lang="en-US" sz="2400" b="1" cap="none" dirty="0">
                <a:latin typeface="+mn-lt"/>
                <a:ea typeface="+mn-ea"/>
                <a:cs typeface="+mn-cs"/>
              </a:rPr>
              <a:t>Chapter 4:</a:t>
            </a:r>
            <a:br>
              <a:rPr lang="en-US" sz="2400" b="1" cap="none" dirty="0">
                <a:latin typeface="+mn-lt"/>
                <a:ea typeface="+mn-ea"/>
                <a:cs typeface="+mn-cs"/>
              </a:rPr>
            </a:br>
            <a:r>
              <a:rPr lang="en-US" sz="2400" b="1" cap="none" dirty="0">
                <a:latin typeface="+mn-lt"/>
                <a:ea typeface="+mn-ea"/>
                <a:cs typeface="+mn-cs"/>
              </a:rPr>
              <a:t>The Evil Scheme</a:t>
            </a:r>
          </a:p>
        </p:txBody>
      </p:sp>
      <p:sp>
        <p:nvSpPr>
          <p:cNvPr id="3" name="Content Placeholder 2">
            <a:extLst>
              <a:ext uri="{FF2B5EF4-FFF2-40B4-BE49-F238E27FC236}">
                <a16:creationId xmlns:a16="http://schemas.microsoft.com/office/drawing/2014/main" id="{48D2DA24-C5D0-44B5-9011-43E7FEA59CC9}"/>
              </a:ext>
            </a:extLst>
          </p:cNvPr>
          <p:cNvSpPr>
            <a:spLocks noGrp="1"/>
          </p:cNvSpPr>
          <p:nvPr>
            <p:ph idx="1"/>
          </p:nvPr>
        </p:nvSpPr>
        <p:spPr>
          <a:xfrm>
            <a:off x="581890" y="1495680"/>
            <a:ext cx="11042073" cy="4350938"/>
          </a:xfrm>
          <a:solidFill>
            <a:srgbClr val="FFFFCC"/>
          </a:solidFill>
        </p:spPr>
        <p:txBody>
          <a:bodyPr>
            <a:normAutofit fontScale="92500" lnSpcReduction="20000"/>
          </a:bodyPr>
          <a:lstStyle/>
          <a:p>
            <a:pPr marL="0" indent="0">
              <a:lnSpc>
                <a:spcPct val="100000"/>
              </a:lnSpc>
              <a:buNone/>
            </a:pPr>
            <a:r>
              <a:rPr lang="en-US" sz="1500" dirty="0"/>
              <a:t>		</a:t>
            </a:r>
            <a:r>
              <a:rPr lang="en-US" sz="2200" dirty="0">
                <a:solidFill>
                  <a:schemeClr val="tx1"/>
                </a:solidFill>
              </a:rPr>
              <a:t>“Yes, I am a dangerous man. I was once a world-famous climber you know.” Agent X nodded. 	“But then I stood as candidate for the president of the United States…and was beaten. I was beaten because the media lied about me. They destroyed me. But now I have more power and I will destroy them!” His grip tightened on the mountain wolf. It began to howl.  “You see this small insignificant gun behind me? When the roof of this building opens, its laser will destroy every communications satellite around the earth and plunge the world into global chaos.”</a:t>
            </a:r>
          </a:p>
          <a:p>
            <a:pPr marL="0" indent="0">
              <a:lnSpc>
                <a:spcPct val="100000"/>
              </a:lnSpc>
              <a:buNone/>
            </a:pPr>
            <a:r>
              <a:rPr lang="en-US" sz="2200" dirty="0">
                <a:solidFill>
                  <a:schemeClr val="tx1"/>
                </a:solidFill>
              </a:rPr>
              <a:t>	“And then?” Agent X asked, nonchalantly.</a:t>
            </a:r>
          </a:p>
          <a:p>
            <a:pPr marL="0" indent="0">
              <a:lnSpc>
                <a:spcPct val="100000"/>
              </a:lnSpc>
              <a:buNone/>
            </a:pPr>
            <a:r>
              <a:rPr lang="en-US" sz="2200" dirty="0">
                <a:solidFill>
                  <a:schemeClr val="tx1"/>
                </a:solidFill>
              </a:rPr>
              <a:t>	“Then, Agent X, I will take over and become ruler of the world!” The mountain wolf howled again and, to Agent X’s surprise, Cragvulture howled too.</a:t>
            </a:r>
          </a:p>
          <a:p>
            <a:pPr marL="0" indent="0">
              <a:lnSpc>
                <a:spcPct val="100000"/>
              </a:lnSpc>
              <a:buNone/>
            </a:pPr>
            <a:r>
              <a:rPr lang="en-US" sz="2200" dirty="0">
                <a:solidFill>
                  <a:schemeClr val="tx1"/>
                </a:solidFill>
              </a:rPr>
              <a:t>	“Quite mad,” he thought.</a:t>
            </a:r>
          </a:p>
          <a:p>
            <a:pPr marL="0" indent="0">
              <a:lnSpc>
                <a:spcPct val="100000"/>
              </a:lnSpc>
              <a:buNone/>
            </a:pPr>
            <a:r>
              <a:rPr lang="en-US" sz="2200" dirty="0">
                <a:solidFill>
                  <a:schemeClr val="tx1"/>
                </a:solidFill>
              </a:rPr>
              <a:t>	Suddenly Cragvulture clapped his hands and </a:t>
            </a:r>
            <a:r>
              <a:rPr lang="en-US" sz="2200" dirty="0" err="1">
                <a:solidFill>
                  <a:schemeClr val="tx1"/>
                </a:solidFill>
              </a:rPr>
              <a:t>Constantina</a:t>
            </a:r>
            <a:r>
              <a:rPr lang="en-US" sz="2200" dirty="0">
                <a:solidFill>
                  <a:schemeClr val="tx1"/>
                </a:solidFill>
              </a:rPr>
              <a:t> Shadow appeared.  “My assistant – I believe the two of you have already met. </a:t>
            </a:r>
            <a:r>
              <a:rPr lang="en-US" sz="2200" dirty="0" err="1">
                <a:solidFill>
                  <a:schemeClr val="tx1"/>
                </a:solidFill>
              </a:rPr>
              <a:t>Constatina</a:t>
            </a:r>
            <a:r>
              <a:rPr lang="en-US" sz="2200" dirty="0">
                <a:solidFill>
                  <a:schemeClr val="tx1"/>
                </a:solidFill>
              </a:rPr>
              <a:t>, take our guest to the cave crusher. By the way Agent X, don’t try to escape.” He turned to </a:t>
            </a:r>
            <a:r>
              <a:rPr lang="en-US" sz="2200" dirty="0" err="1">
                <a:solidFill>
                  <a:schemeClr val="tx1"/>
                </a:solidFill>
              </a:rPr>
              <a:t>Constantina</a:t>
            </a:r>
            <a:r>
              <a:rPr lang="en-US" sz="2200" dirty="0">
                <a:solidFill>
                  <a:schemeClr val="tx1"/>
                </a:solidFill>
              </a:rPr>
              <a:t> Shadow who raised her fists.  A thousand tiny needles emerged from her black gloves. </a:t>
            </a:r>
          </a:p>
          <a:p>
            <a:pPr marL="0" indent="0">
              <a:lnSpc>
                <a:spcPct val="100000"/>
              </a:lnSpc>
              <a:buNone/>
            </a:pPr>
            <a:r>
              <a:rPr lang="en-US" sz="2200" dirty="0">
                <a:solidFill>
                  <a:schemeClr val="tx1"/>
                </a:solidFill>
              </a:rPr>
              <a:t>“Tipped with poison Agent X. The laser will be ready in ten minutes.”</a:t>
            </a:r>
          </a:p>
        </p:txBody>
      </p:sp>
      <p:sp>
        <p:nvSpPr>
          <p:cNvPr id="10" name="Freeform: Shape 9">
            <a:extLst>
              <a:ext uri="{FF2B5EF4-FFF2-40B4-BE49-F238E27FC236}">
                <a16:creationId xmlns:a16="http://schemas.microsoft.com/office/drawing/2014/main" id="{0A5C11C9-65D2-491A-A266-6ADBD2CB44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06736"/>
            <a:ext cx="12191998" cy="851265"/>
          </a:xfrm>
          <a:custGeom>
            <a:avLst/>
            <a:gdLst>
              <a:gd name="connsiteX0" fmla="*/ 619389 w 12191998"/>
              <a:gd name="connsiteY0" fmla="*/ 0 h 851265"/>
              <a:gd name="connsiteX1" fmla="*/ 687652 w 12191998"/>
              <a:gd name="connsiteY1" fmla="*/ 3175 h 851265"/>
              <a:gd name="connsiteX2" fmla="*/ 747977 w 12191998"/>
              <a:gd name="connsiteY2" fmla="*/ 9525 h 851265"/>
              <a:gd name="connsiteX3" fmla="*/ 800364 w 12191998"/>
              <a:gd name="connsiteY3" fmla="*/ 20637 h 851265"/>
              <a:gd name="connsiteX4" fmla="*/ 846402 w 12191998"/>
              <a:gd name="connsiteY4" fmla="*/ 36512 h 851265"/>
              <a:gd name="connsiteX5" fmla="*/ 887677 w 12191998"/>
              <a:gd name="connsiteY5" fmla="*/ 52387 h 851265"/>
              <a:gd name="connsiteX6" fmla="*/ 924189 w 12191998"/>
              <a:gd name="connsiteY6" fmla="*/ 68262 h 851265"/>
              <a:gd name="connsiteX7" fmla="*/ 962289 w 12191998"/>
              <a:gd name="connsiteY7" fmla="*/ 87312 h 851265"/>
              <a:gd name="connsiteX8" fmla="*/ 1000389 w 12191998"/>
              <a:gd name="connsiteY8" fmla="*/ 106362 h 851265"/>
              <a:gd name="connsiteX9" fmla="*/ 1036902 w 12191998"/>
              <a:gd name="connsiteY9" fmla="*/ 125412 h 851265"/>
              <a:gd name="connsiteX10" fmla="*/ 1078177 w 12191998"/>
              <a:gd name="connsiteY10" fmla="*/ 141287 h 851265"/>
              <a:gd name="connsiteX11" fmla="*/ 1124214 w 12191998"/>
              <a:gd name="connsiteY11" fmla="*/ 155575 h 851265"/>
              <a:gd name="connsiteX12" fmla="*/ 1176602 w 12191998"/>
              <a:gd name="connsiteY12" fmla="*/ 166687 h 851265"/>
              <a:gd name="connsiteX13" fmla="*/ 1236927 w 12191998"/>
              <a:gd name="connsiteY13" fmla="*/ 174625 h 851265"/>
              <a:gd name="connsiteX14" fmla="*/ 1305189 w 12191998"/>
              <a:gd name="connsiteY14" fmla="*/ 176212 h 851265"/>
              <a:gd name="connsiteX15" fmla="*/ 1373452 w 12191998"/>
              <a:gd name="connsiteY15" fmla="*/ 174625 h 851265"/>
              <a:gd name="connsiteX16" fmla="*/ 1433777 w 12191998"/>
              <a:gd name="connsiteY16" fmla="*/ 166687 h 851265"/>
              <a:gd name="connsiteX17" fmla="*/ 1486164 w 12191998"/>
              <a:gd name="connsiteY17" fmla="*/ 155575 h 851265"/>
              <a:gd name="connsiteX18" fmla="*/ 1532202 w 12191998"/>
              <a:gd name="connsiteY18" fmla="*/ 141287 h 851265"/>
              <a:gd name="connsiteX19" fmla="*/ 1573477 w 12191998"/>
              <a:gd name="connsiteY19" fmla="*/ 125412 h 851265"/>
              <a:gd name="connsiteX20" fmla="*/ 1609989 w 12191998"/>
              <a:gd name="connsiteY20" fmla="*/ 106362 h 851265"/>
              <a:gd name="connsiteX21" fmla="*/ 1648089 w 12191998"/>
              <a:gd name="connsiteY21" fmla="*/ 87312 h 851265"/>
              <a:gd name="connsiteX22" fmla="*/ 1686189 w 12191998"/>
              <a:gd name="connsiteY22" fmla="*/ 68262 h 851265"/>
              <a:gd name="connsiteX23" fmla="*/ 1722702 w 12191998"/>
              <a:gd name="connsiteY23" fmla="*/ 52387 h 851265"/>
              <a:gd name="connsiteX24" fmla="*/ 1763977 w 12191998"/>
              <a:gd name="connsiteY24" fmla="*/ 36512 h 851265"/>
              <a:gd name="connsiteX25" fmla="*/ 1810014 w 12191998"/>
              <a:gd name="connsiteY25" fmla="*/ 20637 h 851265"/>
              <a:gd name="connsiteX26" fmla="*/ 1862402 w 12191998"/>
              <a:gd name="connsiteY26" fmla="*/ 9525 h 851265"/>
              <a:gd name="connsiteX27" fmla="*/ 1922727 w 12191998"/>
              <a:gd name="connsiteY27" fmla="*/ 3175 h 851265"/>
              <a:gd name="connsiteX28" fmla="*/ 1990989 w 12191998"/>
              <a:gd name="connsiteY28" fmla="*/ 0 h 851265"/>
              <a:gd name="connsiteX29" fmla="*/ 2059252 w 12191998"/>
              <a:gd name="connsiteY29" fmla="*/ 3175 h 851265"/>
              <a:gd name="connsiteX30" fmla="*/ 2119577 w 12191998"/>
              <a:gd name="connsiteY30" fmla="*/ 9525 h 851265"/>
              <a:gd name="connsiteX31" fmla="*/ 2171964 w 12191998"/>
              <a:gd name="connsiteY31" fmla="*/ 20637 h 851265"/>
              <a:gd name="connsiteX32" fmla="*/ 2218002 w 12191998"/>
              <a:gd name="connsiteY32" fmla="*/ 36512 h 851265"/>
              <a:gd name="connsiteX33" fmla="*/ 2259277 w 12191998"/>
              <a:gd name="connsiteY33" fmla="*/ 52387 h 851265"/>
              <a:gd name="connsiteX34" fmla="*/ 2295789 w 12191998"/>
              <a:gd name="connsiteY34" fmla="*/ 68262 h 851265"/>
              <a:gd name="connsiteX35" fmla="*/ 2333889 w 12191998"/>
              <a:gd name="connsiteY35" fmla="*/ 87312 h 851265"/>
              <a:gd name="connsiteX36" fmla="*/ 2371989 w 12191998"/>
              <a:gd name="connsiteY36" fmla="*/ 106362 h 851265"/>
              <a:gd name="connsiteX37" fmla="*/ 2408502 w 12191998"/>
              <a:gd name="connsiteY37" fmla="*/ 125412 h 851265"/>
              <a:gd name="connsiteX38" fmla="*/ 2449777 w 12191998"/>
              <a:gd name="connsiteY38" fmla="*/ 141287 h 851265"/>
              <a:gd name="connsiteX39" fmla="*/ 2495814 w 12191998"/>
              <a:gd name="connsiteY39" fmla="*/ 155575 h 851265"/>
              <a:gd name="connsiteX40" fmla="*/ 2548202 w 12191998"/>
              <a:gd name="connsiteY40" fmla="*/ 166687 h 851265"/>
              <a:gd name="connsiteX41" fmla="*/ 2608527 w 12191998"/>
              <a:gd name="connsiteY41" fmla="*/ 174625 h 851265"/>
              <a:gd name="connsiteX42" fmla="*/ 2676789 w 12191998"/>
              <a:gd name="connsiteY42" fmla="*/ 176212 h 851265"/>
              <a:gd name="connsiteX43" fmla="*/ 2745052 w 12191998"/>
              <a:gd name="connsiteY43" fmla="*/ 174625 h 851265"/>
              <a:gd name="connsiteX44" fmla="*/ 2805377 w 12191998"/>
              <a:gd name="connsiteY44" fmla="*/ 166687 h 851265"/>
              <a:gd name="connsiteX45" fmla="*/ 2857764 w 12191998"/>
              <a:gd name="connsiteY45" fmla="*/ 155575 h 851265"/>
              <a:gd name="connsiteX46" fmla="*/ 2903802 w 12191998"/>
              <a:gd name="connsiteY46" fmla="*/ 141287 h 851265"/>
              <a:gd name="connsiteX47" fmla="*/ 2945077 w 12191998"/>
              <a:gd name="connsiteY47" fmla="*/ 125412 h 851265"/>
              <a:gd name="connsiteX48" fmla="*/ 2981589 w 12191998"/>
              <a:gd name="connsiteY48" fmla="*/ 106362 h 851265"/>
              <a:gd name="connsiteX49" fmla="*/ 3019689 w 12191998"/>
              <a:gd name="connsiteY49" fmla="*/ 87312 h 851265"/>
              <a:gd name="connsiteX50" fmla="*/ 3057789 w 12191998"/>
              <a:gd name="connsiteY50" fmla="*/ 68262 h 851265"/>
              <a:gd name="connsiteX51" fmla="*/ 3094302 w 12191998"/>
              <a:gd name="connsiteY51" fmla="*/ 52387 h 851265"/>
              <a:gd name="connsiteX52" fmla="*/ 3135577 w 12191998"/>
              <a:gd name="connsiteY52" fmla="*/ 36512 h 851265"/>
              <a:gd name="connsiteX53" fmla="*/ 3181614 w 12191998"/>
              <a:gd name="connsiteY53" fmla="*/ 20637 h 851265"/>
              <a:gd name="connsiteX54" fmla="*/ 3234002 w 12191998"/>
              <a:gd name="connsiteY54" fmla="*/ 9525 h 851265"/>
              <a:gd name="connsiteX55" fmla="*/ 3294327 w 12191998"/>
              <a:gd name="connsiteY55" fmla="*/ 3175 h 851265"/>
              <a:gd name="connsiteX56" fmla="*/ 3361002 w 12191998"/>
              <a:gd name="connsiteY56" fmla="*/ 0 h 851265"/>
              <a:gd name="connsiteX57" fmla="*/ 3430852 w 12191998"/>
              <a:gd name="connsiteY57" fmla="*/ 3175 h 851265"/>
              <a:gd name="connsiteX58" fmla="*/ 3491177 w 12191998"/>
              <a:gd name="connsiteY58" fmla="*/ 9525 h 851265"/>
              <a:gd name="connsiteX59" fmla="*/ 3543564 w 12191998"/>
              <a:gd name="connsiteY59" fmla="*/ 20637 h 851265"/>
              <a:gd name="connsiteX60" fmla="*/ 3589602 w 12191998"/>
              <a:gd name="connsiteY60" fmla="*/ 36512 h 851265"/>
              <a:gd name="connsiteX61" fmla="*/ 3630877 w 12191998"/>
              <a:gd name="connsiteY61" fmla="*/ 52387 h 851265"/>
              <a:gd name="connsiteX62" fmla="*/ 3667389 w 12191998"/>
              <a:gd name="connsiteY62" fmla="*/ 68262 h 851265"/>
              <a:gd name="connsiteX63" fmla="*/ 3705489 w 12191998"/>
              <a:gd name="connsiteY63" fmla="*/ 87312 h 851265"/>
              <a:gd name="connsiteX64" fmla="*/ 3743589 w 12191998"/>
              <a:gd name="connsiteY64" fmla="*/ 106362 h 851265"/>
              <a:gd name="connsiteX65" fmla="*/ 3780102 w 12191998"/>
              <a:gd name="connsiteY65" fmla="*/ 125412 h 851265"/>
              <a:gd name="connsiteX66" fmla="*/ 3821377 w 12191998"/>
              <a:gd name="connsiteY66" fmla="*/ 141287 h 851265"/>
              <a:gd name="connsiteX67" fmla="*/ 3867414 w 12191998"/>
              <a:gd name="connsiteY67" fmla="*/ 155575 h 851265"/>
              <a:gd name="connsiteX68" fmla="*/ 3919802 w 12191998"/>
              <a:gd name="connsiteY68" fmla="*/ 166687 h 851265"/>
              <a:gd name="connsiteX69" fmla="*/ 3980127 w 12191998"/>
              <a:gd name="connsiteY69" fmla="*/ 174625 h 851265"/>
              <a:gd name="connsiteX70" fmla="*/ 4048389 w 12191998"/>
              <a:gd name="connsiteY70" fmla="*/ 176212 h 851265"/>
              <a:gd name="connsiteX71" fmla="*/ 4116652 w 12191998"/>
              <a:gd name="connsiteY71" fmla="*/ 174625 h 851265"/>
              <a:gd name="connsiteX72" fmla="*/ 4176977 w 12191998"/>
              <a:gd name="connsiteY72" fmla="*/ 166687 h 851265"/>
              <a:gd name="connsiteX73" fmla="*/ 4229364 w 12191998"/>
              <a:gd name="connsiteY73" fmla="*/ 155575 h 851265"/>
              <a:gd name="connsiteX74" fmla="*/ 4275402 w 12191998"/>
              <a:gd name="connsiteY74" fmla="*/ 141287 h 851265"/>
              <a:gd name="connsiteX75" fmla="*/ 4316677 w 12191998"/>
              <a:gd name="connsiteY75" fmla="*/ 125412 h 851265"/>
              <a:gd name="connsiteX76" fmla="*/ 4353189 w 12191998"/>
              <a:gd name="connsiteY76" fmla="*/ 106362 h 851265"/>
              <a:gd name="connsiteX77" fmla="*/ 4429389 w 12191998"/>
              <a:gd name="connsiteY77" fmla="*/ 68262 h 851265"/>
              <a:gd name="connsiteX78" fmla="*/ 4465902 w 12191998"/>
              <a:gd name="connsiteY78" fmla="*/ 52387 h 851265"/>
              <a:gd name="connsiteX79" fmla="*/ 4507177 w 12191998"/>
              <a:gd name="connsiteY79" fmla="*/ 36512 h 851265"/>
              <a:gd name="connsiteX80" fmla="*/ 4553216 w 12191998"/>
              <a:gd name="connsiteY80" fmla="*/ 20637 h 851265"/>
              <a:gd name="connsiteX81" fmla="*/ 4605602 w 12191998"/>
              <a:gd name="connsiteY81" fmla="*/ 9525 h 851265"/>
              <a:gd name="connsiteX82" fmla="*/ 4665928 w 12191998"/>
              <a:gd name="connsiteY82" fmla="*/ 3175 h 851265"/>
              <a:gd name="connsiteX83" fmla="*/ 4734189 w 12191998"/>
              <a:gd name="connsiteY83" fmla="*/ 0 h 851265"/>
              <a:gd name="connsiteX84" fmla="*/ 4802453 w 12191998"/>
              <a:gd name="connsiteY84" fmla="*/ 3175 h 851265"/>
              <a:gd name="connsiteX85" fmla="*/ 4862777 w 12191998"/>
              <a:gd name="connsiteY85" fmla="*/ 9525 h 851265"/>
              <a:gd name="connsiteX86" fmla="*/ 4915165 w 12191998"/>
              <a:gd name="connsiteY86" fmla="*/ 20637 h 851265"/>
              <a:gd name="connsiteX87" fmla="*/ 4961202 w 12191998"/>
              <a:gd name="connsiteY87" fmla="*/ 36512 h 851265"/>
              <a:gd name="connsiteX88" fmla="*/ 5002478 w 12191998"/>
              <a:gd name="connsiteY88" fmla="*/ 52387 h 851265"/>
              <a:gd name="connsiteX89" fmla="*/ 5038989 w 12191998"/>
              <a:gd name="connsiteY89" fmla="*/ 68262 h 851265"/>
              <a:gd name="connsiteX90" fmla="*/ 5077091 w 12191998"/>
              <a:gd name="connsiteY90" fmla="*/ 87312 h 851265"/>
              <a:gd name="connsiteX91" fmla="*/ 5115189 w 12191998"/>
              <a:gd name="connsiteY91" fmla="*/ 106362 h 851265"/>
              <a:gd name="connsiteX92" fmla="*/ 5151702 w 12191998"/>
              <a:gd name="connsiteY92" fmla="*/ 125412 h 851265"/>
              <a:gd name="connsiteX93" fmla="*/ 5192978 w 12191998"/>
              <a:gd name="connsiteY93" fmla="*/ 141287 h 851265"/>
              <a:gd name="connsiteX94" fmla="*/ 5239014 w 12191998"/>
              <a:gd name="connsiteY94" fmla="*/ 155575 h 851265"/>
              <a:gd name="connsiteX95" fmla="*/ 5291401 w 12191998"/>
              <a:gd name="connsiteY95" fmla="*/ 166687 h 851265"/>
              <a:gd name="connsiteX96" fmla="*/ 5351727 w 12191998"/>
              <a:gd name="connsiteY96" fmla="*/ 174625 h 851265"/>
              <a:gd name="connsiteX97" fmla="*/ 5410199 w 12191998"/>
              <a:gd name="connsiteY97" fmla="*/ 175985 h 851265"/>
              <a:gd name="connsiteX98" fmla="*/ 5468671 w 12191998"/>
              <a:gd name="connsiteY98" fmla="*/ 174625 h 851265"/>
              <a:gd name="connsiteX99" fmla="*/ 5528996 w 12191998"/>
              <a:gd name="connsiteY99" fmla="*/ 166687 h 851265"/>
              <a:gd name="connsiteX100" fmla="*/ 5581383 w 12191998"/>
              <a:gd name="connsiteY100" fmla="*/ 155575 h 851265"/>
              <a:gd name="connsiteX101" fmla="*/ 5627421 w 12191998"/>
              <a:gd name="connsiteY101" fmla="*/ 141287 h 851265"/>
              <a:gd name="connsiteX102" fmla="*/ 5668696 w 12191998"/>
              <a:gd name="connsiteY102" fmla="*/ 125412 h 851265"/>
              <a:gd name="connsiteX103" fmla="*/ 5705210 w 12191998"/>
              <a:gd name="connsiteY103" fmla="*/ 106362 h 851265"/>
              <a:gd name="connsiteX104" fmla="*/ 5743308 w 12191998"/>
              <a:gd name="connsiteY104" fmla="*/ 87312 h 851265"/>
              <a:gd name="connsiteX105" fmla="*/ 5781408 w 12191998"/>
              <a:gd name="connsiteY105" fmla="*/ 68262 h 851265"/>
              <a:gd name="connsiteX106" fmla="*/ 5817921 w 12191998"/>
              <a:gd name="connsiteY106" fmla="*/ 52387 h 851265"/>
              <a:gd name="connsiteX107" fmla="*/ 5859196 w 12191998"/>
              <a:gd name="connsiteY107" fmla="*/ 36512 h 851265"/>
              <a:gd name="connsiteX108" fmla="*/ 5905234 w 12191998"/>
              <a:gd name="connsiteY108" fmla="*/ 20637 h 851265"/>
              <a:gd name="connsiteX109" fmla="*/ 5957621 w 12191998"/>
              <a:gd name="connsiteY109" fmla="*/ 9525 h 851265"/>
              <a:gd name="connsiteX110" fmla="*/ 6017948 w 12191998"/>
              <a:gd name="connsiteY110" fmla="*/ 3175 h 851265"/>
              <a:gd name="connsiteX111" fmla="*/ 6086210 w 12191998"/>
              <a:gd name="connsiteY111" fmla="*/ 0 h 851265"/>
              <a:gd name="connsiteX112" fmla="*/ 6095999 w 12191998"/>
              <a:gd name="connsiteY112" fmla="*/ 455 h 851265"/>
              <a:gd name="connsiteX113" fmla="*/ 6105789 w 12191998"/>
              <a:gd name="connsiteY113" fmla="*/ 0 h 851265"/>
              <a:gd name="connsiteX114" fmla="*/ 6174052 w 12191998"/>
              <a:gd name="connsiteY114" fmla="*/ 3175 h 851265"/>
              <a:gd name="connsiteX115" fmla="*/ 6234377 w 12191998"/>
              <a:gd name="connsiteY115" fmla="*/ 9525 h 851265"/>
              <a:gd name="connsiteX116" fmla="*/ 6286764 w 12191998"/>
              <a:gd name="connsiteY116" fmla="*/ 20637 h 851265"/>
              <a:gd name="connsiteX117" fmla="*/ 6332802 w 12191998"/>
              <a:gd name="connsiteY117" fmla="*/ 36512 h 851265"/>
              <a:gd name="connsiteX118" fmla="*/ 6374077 w 12191998"/>
              <a:gd name="connsiteY118" fmla="*/ 52387 h 851265"/>
              <a:gd name="connsiteX119" fmla="*/ 6410589 w 12191998"/>
              <a:gd name="connsiteY119" fmla="*/ 68262 h 851265"/>
              <a:gd name="connsiteX120" fmla="*/ 6448689 w 12191998"/>
              <a:gd name="connsiteY120" fmla="*/ 87312 h 851265"/>
              <a:gd name="connsiteX121" fmla="*/ 6486789 w 12191998"/>
              <a:gd name="connsiteY121" fmla="*/ 106362 h 851265"/>
              <a:gd name="connsiteX122" fmla="*/ 6523302 w 12191998"/>
              <a:gd name="connsiteY122" fmla="*/ 125412 h 851265"/>
              <a:gd name="connsiteX123" fmla="*/ 6564577 w 12191998"/>
              <a:gd name="connsiteY123" fmla="*/ 141287 h 851265"/>
              <a:gd name="connsiteX124" fmla="*/ 6610614 w 12191998"/>
              <a:gd name="connsiteY124" fmla="*/ 155575 h 851265"/>
              <a:gd name="connsiteX125" fmla="*/ 6663002 w 12191998"/>
              <a:gd name="connsiteY125" fmla="*/ 166687 h 851265"/>
              <a:gd name="connsiteX126" fmla="*/ 6723327 w 12191998"/>
              <a:gd name="connsiteY126" fmla="*/ 174625 h 851265"/>
              <a:gd name="connsiteX127" fmla="*/ 6781799 w 12191998"/>
              <a:gd name="connsiteY127" fmla="*/ 175985 h 851265"/>
              <a:gd name="connsiteX128" fmla="*/ 6840271 w 12191998"/>
              <a:gd name="connsiteY128" fmla="*/ 174625 h 851265"/>
              <a:gd name="connsiteX129" fmla="*/ 6900596 w 12191998"/>
              <a:gd name="connsiteY129" fmla="*/ 166687 h 851265"/>
              <a:gd name="connsiteX130" fmla="*/ 6952983 w 12191998"/>
              <a:gd name="connsiteY130" fmla="*/ 155575 h 851265"/>
              <a:gd name="connsiteX131" fmla="*/ 6999021 w 12191998"/>
              <a:gd name="connsiteY131" fmla="*/ 141287 h 851265"/>
              <a:gd name="connsiteX132" fmla="*/ 7040296 w 12191998"/>
              <a:gd name="connsiteY132" fmla="*/ 125412 h 851265"/>
              <a:gd name="connsiteX133" fmla="*/ 7076808 w 12191998"/>
              <a:gd name="connsiteY133" fmla="*/ 106362 h 851265"/>
              <a:gd name="connsiteX134" fmla="*/ 7114908 w 12191998"/>
              <a:gd name="connsiteY134" fmla="*/ 87312 h 851265"/>
              <a:gd name="connsiteX135" fmla="*/ 7153008 w 12191998"/>
              <a:gd name="connsiteY135" fmla="*/ 68262 h 851265"/>
              <a:gd name="connsiteX136" fmla="*/ 7189521 w 12191998"/>
              <a:gd name="connsiteY136" fmla="*/ 52387 h 851265"/>
              <a:gd name="connsiteX137" fmla="*/ 7230796 w 12191998"/>
              <a:gd name="connsiteY137" fmla="*/ 36512 h 851265"/>
              <a:gd name="connsiteX138" fmla="*/ 7276833 w 12191998"/>
              <a:gd name="connsiteY138" fmla="*/ 20637 h 851265"/>
              <a:gd name="connsiteX139" fmla="*/ 7329221 w 12191998"/>
              <a:gd name="connsiteY139" fmla="*/ 9525 h 851265"/>
              <a:gd name="connsiteX140" fmla="*/ 7389546 w 12191998"/>
              <a:gd name="connsiteY140" fmla="*/ 3175 h 851265"/>
              <a:gd name="connsiteX141" fmla="*/ 7457808 w 12191998"/>
              <a:gd name="connsiteY141" fmla="*/ 0 h 851265"/>
              <a:gd name="connsiteX142" fmla="*/ 7526071 w 12191998"/>
              <a:gd name="connsiteY142" fmla="*/ 3175 h 851265"/>
              <a:gd name="connsiteX143" fmla="*/ 7586396 w 12191998"/>
              <a:gd name="connsiteY143" fmla="*/ 9525 h 851265"/>
              <a:gd name="connsiteX144" fmla="*/ 7638783 w 12191998"/>
              <a:gd name="connsiteY144" fmla="*/ 20637 h 851265"/>
              <a:gd name="connsiteX145" fmla="*/ 7684821 w 12191998"/>
              <a:gd name="connsiteY145" fmla="*/ 36512 h 851265"/>
              <a:gd name="connsiteX146" fmla="*/ 7726096 w 12191998"/>
              <a:gd name="connsiteY146" fmla="*/ 52387 h 851265"/>
              <a:gd name="connsiteX147" fmla="*/ 7762608 w 12191998"/>
              <a:gd name="connsiteY147" fmla="*/ 68262 h 851265"/>
              <a:gd name="connsiteX148" fmla="*/ 7800708 w 12191998"/>
              <a:gd name="connsiteY148" fmla="*/ 87312 h 851265"/>
              <a:gd name="connsiteX149" fmla="*/ 7838808 w 12191998"/>
              <a:gd name="connsiteY149" fmla="*/ 106362 h 851265"/>
              <a:gd name="connsiteX150" fmla="*/ 7875321 w 12191998"/>
              <a:gd name="connsiteY150" fmla="*/ 125412 h 851265"/>
              <a:gd name="connsiteX151" fmla="*/ 7916596 w 12191998"/>
              <a:gd name="connsiteY151" fmla="*/ 141287 h 851265"/>
              <a:gd name="connsiteX152" fmla="*/ 7962633 w 12191998"/>
              <a:gd name="connsiteY152" fmla="*/ 155575 h 851265"/>
              <a:gd name="connsiteX153" fmla="*/ 8015021 w 12191998"/>
              <a:gd name="connsiteY153" fmla="*/ 166687 h 851265"/>
              <a:gd name="connsiteX154" fmla="*/ 8075346 w 12191998"/>
              <a:gd name="connsiteY154" fmla="*/ 174625 h 851265"/>
              <a:gd name="connsiteX155" fmla="*/ 8143608 w 12191998"/>
              <a:gd name="connsiteY155" fmla="*/ 176212 h 851265"/>
              <a:gd name="connsiteX156" fmla="*/ 8211871 w 12191998"/>
              <a:gd name="connsiteY156" fmla="*/ 174625 h 851265"/>
              <a:gd name="connsiteX157" fmla="*/ 8272196 w 12191998"/>
              <a:gd name="connsiteY157" fmla="*/ 166687 h 851265"/>
              <a:gd name="connsiteX158" fmla="*/ 8324583 w 12191998"/>
              <a:gd name="connsiteY158" fmla="*/ 155575 h 851265"/>
              <a:gd name="connsiteX159" fmla="*/ 8370621 w 12191998"/>
              <a:gd name="connsiteY159" fmla="*/ 141287 h 851265"/>
              <a:gd name="connsiteX160" fmla="*/ 8411896 w 12191998"/>
              <a:gd name="connsiteY160" fmla="*/ 125412 h 851265"/>
              <a:gd name="connsiteX161" fmla="*/ 8448408 w 12191998"/>
              <a:gd name="connsiteY161" fmla="*/ 106362 h 851265"/>
              <a:gd name="connsiteX162" fmla="*/ 8486508 w 12191998"/>
              <a:gd name="connsiteY162" fmla="*/ 87312 h 851265"/>
              <a:gd name="connsiteX163" fmla="*/ 8524608 w 12191998"/>
              <a:gd name="connsiteY163" fmla="*/ 68262 h 851265"/>
              <a:gd name="connsiteX164" fmla="*/ 8561120 w 12191998"/>
              <a:gd name="connsiteY164" fmla="*/ 52387 h 851265"/>
              <a:gd name="connsiteX165" fmla="*/ 8602396 w 12191998"/>
              <a:gd name="connsiteY165" fmla="*/ 36512 h 851265"/>
              <a:gd name="connsiteX166" fmla="*/ 8648432 w 12191998"/>
              <a:gd name="connsiteY166" fmla="*/ 20637 h 851265"/>
              <a:gd name="connsiteX167" fmla="*/ 8700820 w 12191998"/>
              <a:gd name="connsiteY167" fmla="*/ 9525 h 851265"/>
              <a:gd name="connsiteX168" fmla="*/ 8761146 w 12191998"/>
              <a:gd name="connsiteY168" fmla="*/ 3175 h 851265"/>
              <a:gd name="connsiteX169" fmla="*/ 8827820 w 12191998"/>
              <a:gd name="connsiteY169" fmla="*/ 0 h 851265"/>
              <a:gd name="connsiteX170" fmla="*/ 8897670 w 12191998"/>
              <a:gd name="connsiteY170" fmla="*/ 3175 h 851265"/>
              <a:gd name="connsiteX171" fmla="*/ 8957996 w 12191998"/>
              <a:gd name="connsiteY171" fmla="*/ 9525 h 851265"/>
              <a:gd name="connsiteX172" fmla="*/ 9010382 w 12191998"/>
              <a:gd name="connsiteY172" fmla="*/ 20637 h 851265"/>
              <a:gd name="connsiteX173" fmla="*/ 9056420 w 12191998"/>
              <a:gd name="connsiteY173" fmla="*/ 36512 h 851265"/>
              <a:gd name="connsiteX174" fmla="*/ 9097696 w 12191998"/>
              <a:gd name="connsiteY174" fmla="*/ 52387 h 851265"/>
              <a:gd name="connsiteX175" fmla="*/ 9134208 w 12191998"/>
              <a:gd name="connsiteY175" fmla="*/ 68262 h 851265"/>
              <a:gd name="connsiteX176" fmla="*/ 9172308 w 12191998"/>
              <a:gd name="connsiteY176" fmla="*/ 87312 h 851265"/>
              <a:gd name="connsiteX177" fmla="*/ 9210408 w 12191998"/>
              <a:gd name="connsiteY177" fmla="*/ 106362 h 851265"/>
              <a:gd name="connsiteX178" fmla="*/ 9246920 w 12191998"/>
              <a:gd name="connsiteY178" fmla="*/ 125412 h 851265"/>
              <a:gd name="connsiteX179" fmla="*/ 9288196 w 12191998"/>
              <a:gd name="connsiteY179" fmla="*/ 141287 h 851265"/>
              <a:gd name="connsiteX180" fmla="*/ 9334232 w 12191998"/>
              <a:gd name="connsiteY180" fmla="*/ 155575 h 851265"/>
              <a:gd name="connsiteX181" fmla="*/ 9386620 w 12191998"/>
              <a:gd name="connsiteY181" fmla="*/ 166687 h 851265"/>
              <a:gd name="connsiteX182" fmla="*/ 9446946 w 12191998"/>
              <a:gd name="connsiteY182" fmla="*/ 174625 h 851265"/>
              <a:gd name="connsiteX183" fmla="*/ 9515208 w 12191998"/>
              <a:gd name="connsiteY183" fmla="*/ 176212 h 851265"/>
              <a:gd name="connsiteX184" fmla="*/ 9583470 w 12191998"/>
              <a:gd name="connsiteY184" fmla="*/ 174625 h 851265"/>
              <a:gd name="connsiteX185" fmla="*/ 9643796 w 12191998"/>
              <a:gd name="connsiteY185" fmla="*/ 166687 h 851265"/>
              <a:gd name="connsiteX186" fmla="*/ 9696182 w 12191998"/>
              <a:gd name="connsiteY186" fmla="*/ 155575 h 851265"/>
              <a:gd name="connsiteX187" fmla="*/ 9742220 w 12191998"/>
              <a:gd name="connsiteY187" fmla="*/ 141287 h 851265"/>
              <a:gd name="connsiteX188" fmla="*/ 9783496 w 12191998"/>
              <a:gd name="connsiteY188" fmla="*/ 125412 h 851265"/>
              <a:gd name="connsiteX189" fmla="*/ 9820008 w 12191998"/>
              <a:gd name="connsiteY189" fmla="*/ 106362 h 851265"/>
              <a:gd name="connsiteX190" fmla="*/ 9896208 w 12191998"/>
              <a:gd name="connsiteY190" fmla="*/ 68262 h 851265"/>
              <a:gd name="connsiteX191" fmla="*/ 9932720 w 12191998"/>
              <a:gd name="connsiteY191" fmla="*/ 52387 h 851265"/>
              <a:gd name="connsiteX192" fmla="*/ 9973996 w 12191998"/>
              <a:gd name="connsiteY192" fmla="*/ 36512 h 851265"/>
              <a:gd name="connsiteX193" fmla="*/ 10020032 w 12191998"/>
              <a:gd name="connsiteY193" fmla="*/ 20637 h 851265"/>
              <a:gd name="connsiteX194" fmla="*/ 10072420 w 12191998"/>
              <a:gd name="connsiteY194" fmla="*/ 9525 h 851265"/>
              <a:gd name="connsiteX195" fmla="*/ 10132746 w 12191998"/>
              <a:gd name="connsiteY195" fmla="*/ 3175 h 851265"/>
              <a:gd name="connsiteX196" fmla="*/ 10201008 w 12191998"/>
              <a:gd name="connsiteY196" fmla="*/ 0 h 851265"/>
              <a:gd name="connsiteX197" fmla="*/ 10269270 w 12191998"/>
              <a:gd name="connsiteY197" fmla="*/ 3175 h 851265"/>
              <a:gd name="connsiteX198" fmla="*/ 10329596 w 12191998"/>
              <a:gd name="connsiteY198" fmla="*/ 9525 h 851265"/>
              <a:gd name="connsiteX199" fmla="*/ 10381982 w 12191998"/>
              <a:gd name="connsiteY199" fmla="*/ 20637 h 851265"/>
              <a:gd name="connsiteX200" fmla="*/ 10428020 w 12191998"/>
              <a:gd name="connsiteY200" fmla="*/ 36512 h 851265"/>
              <a:gd name="connsiteX201" fmla="*/ 10469296 w 12191998"/>
              <a:gd name="connsiteY201" fmla="*/ 52387 h 851265"/>
              <a:gd name="connsiteX202" fmla="*/ 10505808 w 12191998"/>
              <a:gd name="connsiteY202" fmla="*/ 68262 h 851265"/>
              <a:gd name="connsiteX203" fmla="*/ 10543908 w 12191998"/>
              <a:gd name="connsiteY203" fmla="*/ 87312 h 851265"/>
              <a:gd name="connsiteX204" fmla="*/ 10582008 w 12191998"/>
              <a:gd name="connsiteY204" fmla="*/ 106362 h 851265"/>
              <a:gd name="connsiteX205" fmla="*/ 10618520 w 12191998"/>
              <a:gd name="connsiteY205" fmla="*/ 125412 h 851265"/>
              <a:gd name="connsiteX206" fmla="*/ 10659796 w 12191998"/>
              <a:gd name="connsiteY206" fmla="*/ 141287 h 851265"/>
              <a:gd name="connsiteX207" fmla="*/ 10705832 w 12191998"/>
              <a:gd name="connsiteY207" fmla="*/ 155575 h 851265"/>
              <a:gd name="connsiteX208" fmla="*/ 10758220 w 12191998"/>
              <a:gd name="connsiteY208" fmla="*/ 166687 h 851265"/>
              <a:gd name="connsiteX209" fmla="*/ 10818546 w 12191998"/>
              <a:gd name="connsiteY209" fmla="*/ 174625 h 851265"/>
              <a:gd name="connsiteX210" fmla="*/ 10886808 w 12191998"/>
              <a:gd name="connsiteY210" fmla="*/ 176212 h 851265"/>
              <a:gd name="connsiteX211" fmla="*/ 10955070 w 12191998"/>
              <a:gd name="connsiteY211" fmla="*/ 174625 h 851265"/>
              <a:gd name="connsiteX212" fmla="*/ 11015396 w 12191998"/>
              <a:gd name="connsiteY212" fmla="*/ 166687 h 851265"/>
              <a:gd name="connsiteX213" fmla="*/ 11067782 w 12191998"/>
              <a:gd name="connsiteY213" fmla="*/ 155575 h 851265"/>
              <a:gd name="connsiteX214" fmla="*/ 11113820 w 12191998"/>
              <a:gd name="connsiteY214" fmla="*/ 141287 h 851265"/>
              <a:gd name="connsiteX215" fmla="*/ 11155096 w 12191998"/>
              <a:gd name="connsiteY215" fmla="*/ 125412 h 851265"/>
              <a:gd name="connsiteX216" fmla="*/ 11191608 w 12191998"/>
              <a:gd name="connsiteY216" fmla="*/ 106362 h 851265"/>
              <a:gd name="connsiteX217" fmla="*/ 11229708 w 12191998"/>
              <a:gd name="connsiteY217" fmla="*/ 87312 h 851265"/>
              <a:gd name="connsiteX218" fmla="*/ 11267808 w 12191998"/>
              <a:gd name="connsiteY218" fmla="*/ 68262 h 851265"/>
              <a:gd name="connsiteX219" fmla="*/ 11304320 w 12191998"/>
              <a:gd name="connsiteY219" fmla="*/ 52387 h 851265"/>
              <a:gd name="connsiteX220" fmla="*/ 11345596 w 12191998"/>
              <a:gd name="connsiteY220" fmla="*/ 36512 h 851265"/>
              <a:gd name="connsiteX221" fmla="*/ 11391632 w 12191998"/>
              <a:gd name="connsiteY221" fmla="*/ 20637 h 851265"/>
              <a:gd name="connsiteX222" fmla="*/ 11444020 w 12191998"/>
              <a:gd name="connsiteY222" fmla="*/ 9525 h 851265"/>
              <a:gd name="connsiteX223" fmla="*/ 11504346 w 12191998"/>
              <a:gd name="connsiteY223" fmla="*/ 3175 h 851265"/>
              <a:gd name="connsiteX224" fmla="*/ 11572608 w 12191998"/>
              <a:gd name="connsiteY224" fmla="*/ 0 h 851265"/>
              <a:gd name="connsiteX225" fmla="*/ 11640870 w 12191998"/>
              <a:gd name="connsiteY225" fmla="*/ 3175 h 851265"/>
              <a:gd name="connsiteX226" fmla="*/ 11701196 w 12191998"/>
              <a:gd name="connsiteY226" fmla="*/ 9525 h 851265"/>
              <a:gd name="connsiteX227" fmla="*/ 11753582 w 12191998"/>
              <a:gd name="connsiteY227" fmla="*/ 20637 h 851265"/>
              <a:gd name="connsiteX228" fmla="*/ 11799620 w 12191998"/>
              <a:gd name="connsiteY228" fmla="*/ 36512 h 851265"/>
              <a:gd name="connsiteX229" fmla="*/ 11840896 w 12191998"/>
              <a:gd name="connsiteY229" fmla="*/ 52387 h 851265"/>
              <a:gd name="connsiteX230" fmla="*/ 11877408 w 12191998"/>
              <a:gd name="connsiteY230" fmla="*/ 68262 h 851265"/>
              <a:gd name="connsiteX231" fmla="*/ 11915508 w 12191998"/>
              <a:gd name="connsiteY231" fmla="*/ 87312 h 851265"/>
              <a:gd name="connsiteX232" fmla="*/ 11953608 w 12191998"/>
              <a:gd name="connsiteY232" fmla="*/ 106362 h 851265"/>
              <a:gd name="connsiteX233" fmla="*/ 11990120 w 12191998"/>
              <a:gd name="connsiteY233" fmla="*/ 125412 h 851265"/>
              <a:gd name="connsiteX234" fmla="*/ 12031396 w 12191998"/>
              <a:gd name="connsiteY234" fmla="*/ 141287 h 851265"/>
              <a:gd name="connsiteX235" fmla="*/ 12077432 w 12191998"/>
              <a:gd name="connsiteY235" fmla="*/ 155575 h 851265"/>
              <a:gd name="connsiteX236" fmla="*/ 12129820 w 12191998"/>
              <a:gd name="connsiteY236" fmla="*/ 166688 h 851265"/>
              <a:gd name="connsiteX237" fmla="*/ 12190146 w 12191998"/>
              <a:gd name="connsiteY237" fmla="*/ 174625 h 851265"/>
              <a:gd name="connsiteX238" fmla="*/ 12191998 w 12191998"/>
              <a:gd name="connsiteY238" fmla="*/ 174668 h 851265"/>
              <a:gd name="connsiteX239" fmla="*/ 12191998 w 12191998"/>
              <a:gd name="connsiteY239" fmla="*/ 851265 h 851265"/>
              <a:gd name="connsiteX240" fmla="*/ 0 w 12191998"/>
              <a:gd name="connsiteY240" fmla="*/ 851265 h 851265"/>
              <a:gd name="connsiteX241" fmla="*/ 0 w 12191998"/>
              <a:gd name="connsiteY241" fmla="*/ 174668 h 851265"/>
              <a:gd name="connsiteX242" fmla="*/ 1852 w 12191998"/>
              <a:gd name="connsiteY242" fmla="*/ 174625 h 851265"/>
              <a:gd name="connsiteX243" fmla="*/ 62177 w 12191998"/>
              <a:gd name="connsiteY243" fmla="*/ 166687 h 851265"/>
              <a:gd name="connsiteX244" fmla="*/ 114564 w 12191998"/>
              <a:gd name="connsiteY244" fmla="*/ 155575 h 851265"/>
              <a:gd name="connsiteX245" fmla="*/ 160602 w 12191998"/>
              <a:gd name="connsiteY245" fmla="*/ 141287 h 851265"/>
              <a:gd name="connsiteX246" fmla="*/ 201877 w 12191998"/>
              <a:gd name="connsiteY246" fmla="*/ 125412 h 851265"/>
              <a:gd name="connsiteX247" fmla="*/ 238389 w 12191998"/>
              <a:gd name="connsiteY247" fmla="*/ 106362 h 851265"/>
              <a:gd name="connsiteX248" fmla="*/ 276489 w 12191998"/>
              <a:gd name="connsiteY248" fmla="*/ 87312 h 851265"/>
              <a:gd name="connsiteX249" fmla="*/ 314589 w 12191998"/>
              <a:gd name="connsiteY249" fmla="*/ 68262 h 851265"/>
              <a:gd name="connsiteX250" fmla="*/ 351102 w 12191998"/>
              <a:gd name="connsiteY250" fmla="*/ 52387 h 851265"/>
              <a:gd name="connsiteX251" fmla="*/ 392377 w 12191998"/>
              <a:gd name="connsiteY251" fmla="*/ 36512 h 851265"/>
              <a:gd name="connsiteX252" fmla="*/ 438414 w 12191998"/>
              <a:gd name="connsiteY252" fmla="*/ 20637 h 851265"/>
              <a:gd name="connsiteX253" fmla="*/ 490802 w 12191998"/>
              <a:gd name="connsiteY253" fmla="*/ 9525 h 851265"/>
              <a:gd name="connsiteX254" fmla="*/ 551127 w 12191998"/>
              <a:gd name="connsiteY254" fmla="*/ 3175 h 85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1998" h="851265">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6" y="20637"/>
                </a:lnTo>
                <a:lnTo>
                  <a:pt x="4605602" y="9525"/>
                </a:lnTo>
                <a:lnTo>
                  <a:pt x="4665928" y="3175"/>
                </a:lnTo>
                <a:lnTo>
                  <a:pt x="4734189" y="0"/>
                </a:lnTo>
                <a:lnTo>
                  <a:pt x="4802453" y="3175"/>
                </a:lnTo>
                <a:lnTo>
                  <a:pt x="4862777" y="9525"/>
                </a:lnTo>
                <a:lnTo>
                  <a:pt x="4915165" y="20637"/>
                </a:lnTo>
                <a:lnTo>
                  <a:pt x="4961202" y="36512"/>
                </a:lnTo>
                <a:lnTo>
                  <a:pt x="5002478" y="52387"/>
                </a:lnTo>
                <a:lnTo>
                  <a:pt x="5038989" y="68262"/>
                </a:lnTo>
                <a:lnTo>
                  <a:pt x="5077091" y="87312"/>
                </a:lnTo>
                <a:lnTo>
                  <a:pt x="5115189" y="106362"/>
                </a:lnTo>
                <a:lnTo>
                  <a:pt x="5151702" y="125412"/>
                </a:lnTo>
                <a:lnTo>
                  <a:pt x="5192978"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10" y="106362"/>
                </a:lnTo>
                <a:lnTo>
                  <a:pt x="5743308" y="87312"/>
                </a:lnTo>
                <a:lnTo>
                  <a:pt x="5781408" y="68262"/>
                </a:lnTo>
                <a:lnTo>
                  <a:pt x="5817921" y="52387"/>
                </a:lnTo>
                <a:lnTo>
                  <a:pt x="5859196" y="36512"/>
                </a:lnTo>
                <a:lnTo>
                  <a:pt x="5905234" y="20637"/>
                </a:lnTo>
                <a:lnTo>
                  <a:pt x="5957621" y="9525"/>
                </a:lnTo>
                <a:lnTo>
                  <a:pt x="6017948" y="3175"/>
                </a:lnTo>
                <a:lnTo>
                  <a:pt x="6086210"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8" y="174668"/>
                </a:lnTo>
                <a:lnTo>
                  <a:pt x="12191998" y="851265"/>
                </a:lnTo>
                <a:lnTo>
                  <a:pt x="0" y="851265"/>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642633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9DBA3C2-C92B-4CEB-868F-52A62295B3E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761996" y="382385"/>
            <a:ext cx="10668004" cy="892233"/>
          </a:xfrm>
        </p:spPr>
        <p:txBody>
          <a:bodyPr anchor="b">
            <a:normAutofit/>
          </a:bodyPr>
          <a:lstStyle/>
          <a:p>
            <a:pPr algn="ctr" defTabSz="457200"/>
            <a:r>
              <a:rPr lang="en-US" sz="2400" b="1" cap="none" dirty="0">
                <a:latin typeface="+mn-lt"/>
                <a:ea typeface="+mn-ea"/>
                <a:cs typeface="+mn-cs"/>
              </a:rPr>
              <a:t>Chapter 4:</a:t>
            </a:r>
            <a:br>
              <a:rPr lang="en-US" sz="2400" b="1" cap="none" dirty="0">
                <a:latin typeface="+mn-lt"/>
                <a:ea typeface="+mn-ea"/>
                <a:cs typeface="+mn-cs"/>
              </a:rPr>
            </a:br>
            <a:r>
              <a:rPr lang="en-US" sz="2400" b="1" cap="none" dirty="0">
                <a:latin typeface="+mn-lt"/>
                <a:ea typeface="+mn-ea"/>
                <a:cs typeface="+mn-cs"/>
              </a:rPr>
              <a:t>The Evil Scheme</a:t>
            </a:r>
          </a:p>
        </p:txBody>
      </p:sp>
      <p:sp>
        <p:nvSpPr>
          <p:cNvPr id="3" name="Content Placeholder 2">
            <a:extLst>
              <a:ext uri="{FF2B5EF4-FFF2-40B4-BE49-F238E27FC236}">
                <a16:creationId xmlns:a16="http://schemas.microsoft.com/office/drawing/2014/main" id="{48D2DA24-C5D0-44B5-9011-43E7FEA59CC9}"/>
              </a:ext>
            </a:extLst>
          </p:cNvPr>
          <p:cNvSpPr>
            <a:spLocks noGrp="1"/>
          </p:cNvSpPr>
          <p:nvPr>
            <p:ph idx="1"/>
          </p:nvPr>
        </p:nvSpPr>
        <p:spPr>
          <a:xfrm>
            <a:off x="581890" y="1495680"/>
            <a:ext cx="11042073" cy="4350938"/>
          </a:xfrm>
          <a:solidFill>
            <a:srgbClr val="FFFFCC"/>
          </a:solidFill>
        </p:spPr>
        <p:txBody>
          <a:bodyPr>
            <a:normAutofit fontScale="92500" lnSpcReduction="20000"/>
          </a:bodyPr>
          <a:lstStyle/>
          <a:p>
            <a:pPr marL="0" indent="0">
              <a:lnSpc>
                <a:spcPct val="100000"/>
              </a:lnSpc>
              <a:buNone/>
            </a:pPr>
            <a:r>
              <a:rPr lang="en-US" sz="1500" dirty="0"/>
              <a:t>		</a:t>
            </a:r>
            <a:r>
              <a:rPr lang="en-US" sz="2200" dirty="0">
                <a:solidFill>
                  <a:srgbClr val="FF0000"/>
                </a:solidFill>
              </a:rPr>
              <a:t>“Y</a:t>
            </a:r>
            <a:r>
              <a:rPr lang="en-US" sz="2200" dirty="0">
                <a:solidFill>
                  <a:schemeClr val="tx1"/>
                </a:solidFill>
              </a:rPr>
              <a:t>es, I am a dangerous man. I was once a world-famous climber you know</a:t>
            </a:r>
            <a:r>
              <a:rPr lang="en-US" sz="2200" dirty="0">
                <a:solidFill>
                  <a:srgbClr val="FF0000"/>
                </a:solidFill>
              </a:rPr>
              <a:t>.” </a:t>
            </a:r>
            <a:r>
              <a:rPr lang="en-US" sz="2200" u="sng" dirty="0">
                <a:solidFill>
                  <a:schemeClr val="tx1"/>
                </a:solidFill>
              </a:rPr>
              <a:t>Agent X nodded. </a:t>
            </a:r>
            <a:r>
              <a:rPr lang="en-US" sz="2200" dirty="0">
                <a:solidFill>
                  <a:srgbClr val="FF0000"/>
                </a:solidFill>
              </a:rPr>
              <a:t>	“</a:t>
            </a:r>
            <a:r>
              <a:rPr lang="en-US" sz="2200" dirty="0">
                <a:solidFill>
                  <a:schemeClr val="tx1"/>
                </a:solidFill>
              </a:rPr>
              <a:t>But then I stood as candidate for the president of the United States…and was beaten. I was beaten because the media lied about me. They destroyed me. But now I have more power and I will destroy them</a:t>
            </a:r>
            <a:r>
              <a:rPr lang="en-US" sz="2200" dirty="0">
                <a:solidFill>
                  <a:srgbClr val="FF0000"/>
                </a:solidFill>
              </a:rPr>
              <a:t>!”</a:t>
            </a:r>
            <a:r>
              <a:rPr lang="en-US" sz="2200" dirty="0">
                <a:solidFill>
                  <a:schemeClr val="tx1"/>
                </a:solidFill>
              </a:rPr>
              <a:t> </a:t>
            </a:r>
            <a:r>
              <a:rPr lang="en-US" sz="2200" u="sng" dirty="0">
                <a:solidFill>
                  <a:schemeClr val="tx1"/>
                </a:solidFill>
              </a:rPr>
              <a:t>His grip tightened on the mountain wolf. It began to howl.  </a:t>
            </a:r>
            <a:r>
              <a:rPr lang="en-US" sz="2200" dirty="0">
                <a:solidFill>
                  <a:srgbClr val="FF0000"/>
                </a:solidFill>
              </a:rPr>
              <a:t>“Y</a:t>
            </a:r>
            <a:r>
              <a:rPr lang="en-US" sz="2200" dirty="0">
                <a:solidFill>
                  <a:schemeClr val="tx1"/>
                </a:solidFill>
              </a:rPr>
              <a:t>ou see this small insignificant gun behind me? When the roof of this building opens, its laser will destroy every communications satellite around the earth and plunge the world into global chaos</a:t>
            </a:r>
            <a:r>
              <a:rPr lang="en-US" sz="2200" dirty="0">
                <a:solidFill>
                  <a:srgbClr val="FF0000"/>
                </a:solidFill>
              </a:rPr>
              <a:t>.”</a:t>
            </a:r>
          </a:p>
          <a:p>
            <a:pPr marL="0" indent="0">
              <a:lnSpc>
                <a:spcPct val="100000"/>
              </a:lnSpc>
              <a:buNone/>
            </a:pPr>
            <a:r>
              <a:rPr lang="en-US" sz="2200" dirty="0">
                <a:solidFill>
                  <a:schemeClr val="tx1"/>
                </a:solidFill>
              </a:rPr>
              <a:t>	</a:t>
            </a:r>
            <a:r>
              <a:rPr lang="en-US" sz="2200" dirty="0">
                <a:solidFill>
                  <a:srgbClr val="FF0000"/>
                </a:solidFill>
              </a:rPr>
              <a:t>“A</a:t>
            </a:r>
            <a:r>
              <a:rPr lang="en-US" sz="2200" dirty="0">
                <a:solidFill>
                  <a:schemeClr val="tx1"/>
                </a:solidFill>
              </a:rPr>
              <a:t>nd then</a:t>
            </a:r>
            <a:r>
              <a:rPr lang="en-US" sz="2200" dirty="0">
                <a:solidFill>
                  <a:srgbClr val="FF0000"/>
                </a:solidFill>
              </a:rPr>
              <a:t>?” </a:t>
            </a:r>
            <a:r>
              <a:rPr lang="en-US" sz="2200" dirty="0">
                <a:solidFill>
                  <a:schemeClr val="tx1"/>
                </a:solidFill>
              </a:rPr>
              <a:t>Agent X asked, </a:t>
            </a:r>
            <a:r>
              <a:rPr lang="en-US" sz="2200" u="sng" dirty="0">
                <a:solidFill>
                  <a:schemeClr val="tx1"/>
                </a:solidFill>
              </a:rPr>
              <a:t>nonchalantly.</a:t>
            </a:r>
          </a:p>
          <a:p>
            <a:pPr marL="0" indent="0">
              <a:lnSpc>
                <a:spcPct val="100000"/>
              </a:lnSpc>
              <a:buNone/>
            </a:pPr>
            <a:r>
              <a:rPr lang="en-US" sz="2200" dirty="0">
                <a:solidFill>
                  <a:schemeClr val="tx1"/>
                </a:solidFill>
              </a:rPr>
              <a:t>	</a:t>
            </a:r>
            <a:r>
              <a:rPr lang="en-US" sz="2200" dirty="0">
                <a:solidFill>
                  <a:srgbClr val="FF0000"/>
                </a:solidFill>
              </a:rPr>
              <a:t>“T</a:t>
            </a:r>
            <a:r>
              <a:rPr lang="en-US" sz="2200" dirty="0">
                <a:solidFill>
                  <a:schemeClr val="tx1"/>
                </a:solidFill>
              </a:rPr>
              <a:t>hen, Agent X, I will take over and become ruler of the world</a:t>
            </a:r>
            <a:r>
              <a:rPr lang="en-US" sz="2200" dirty="0">
                <a:solidFill>
                  <a:srgbClr val="FF0000"/>
                </a:solidFill>
              </a:rPr>
              <a:t>!” </a:t>
            </a:r>
            <a:r>
              <a:rPr lang="en-US" sz="2200" u="sng" dirty="0">
                <a:solidFill>
                  <a:schemeClr val="tx1"/>
                </a:solidFill>
              </a:rPr>
              <a:t>The mountain wolf howled again and, to Agent X’s surprise, Cragvulture howled too.</a:t>
            </a:r>
          </a:p>
          <a:p>
            <a:pPr marL="0" indent="0">
              <a:lnSpc>
                <a:spcPct val="100000"/>
              </a:lnSpc>
              <a:buNone/>
            </a:pPr>
            <a:r>
              <a:rPr lang="en-US" sz="2200" dirty="0">
                <a:solidFill>
                  <a:schemeClr val="tx1"/>
                </a:solidFill>
              </a:rPr>
              <a:t>	</a:t>
            </a:r>
            <a:r>
              <a:rPr lang="en-US" sz="2200" dirty="0">
                <a:solidFill>
                  <a:srgbClr val="FF0000"/>
                </a:solidFill>
              </a:rPr>
              <a:t>“Q</a:t>
            </a:r>
            <a:r>
              <a:rPr lang="en-US" sz="2200" dirty="0">
                <a:solidFill>
                  <a:schemeClr val="tx1"/>
                </a:solidFill>
              </a:rPr>
              <a:t>uite mad</a:t>
            </a:r>
            <a:r>
              <a:rPr lang="en-US" sz="2200" dirty="0">
                <a:solidFill>
                  <a:srgbClr val="FF0000"/>
                </a:solidFill>
              </a:rPr>
              <a:t>,”</a:t>
            </a:r>
            <a:r>
              <a:rPr lang="en-US" sz="2200" dirty="0">
                <a:solidFill>
                  <a:schemeClr val="tx1"/>
                </a:solidFill>
              </a:rPr>
              <a:t> he thought.</a:t>
            </a:r>
          </a:p>
          <a:p>
            <a:pPr marL="0" indent="0">
              <a:lnSpc>
                <a:spcPct val="100000"/>
              </a:lnSpc>
              <a:buNone/>
            </a:pPr>
            <a:r>
              <a:rPr lang="en-US" sz="2200" dirty="0">
                <a:solidFill>
                  <a:schemeClr val="tx1"/>
                </a:solidFill>
              </a:rPr>
              <a:t>	</a:t>
            </a:r>
            <a:r>
              <a:rPr lang="en-US" sz="2200" u="sng" dirty="0">
                <a:solidFill>
                  <a:schemeClr val="tx1"/>
                </a:solidFill>
              </a:rPr>
              <a:t>Suddenly Cragvulture clapped his hands and </a:t>
            </a:r>
            <a:r>
              <a:rPr lang="en-US" sz="2200" u="sng" dirty="0" err="1">
                <a:solidFill>
                  <a:schemeClr val="tx1"/>
                </a:solidFill>
              </a:rPr>
              <a:t>Constantina</a:t>
            </a:r>
            <a:r>
              <a:rPr lang="en-US" sz="2200" u="sng" dirty="0">
                <a:solidFill>
                  <a:schemeClr val="tx1"/>
                </a:solidFill>
              </a:rPr>
              <a:t> Shadow appeared.  </a:t>
            </a:r>
            <a:r>
              <a:rPr lang="en-US" sz="2200" dirty="0">
                <a:solidFill>
                  <a:srgbClr val="FF0000"/>
                </a:solidFill>
              </a:rPr>
              <a:t>“M</a:t>
            </a:r>
            <a:r>
              <a:rPr lang="en-US" sz="2200" dirty="0">
                <a:solidFill>
                  <a:schemeClr val="tx1"/>
                </a:solidFill>
              </a:rPr>
              <a:t>y assistant – I believe the two of you have already met. </a:t>
            </a:r>
            <a:r>
              <a:rPr lang="en-US" sz="2200" dirty="0" err="1">
                <a:solidFill>
                  <a:schemeClr val="tx1"/>
                </a:solidFill>
              </a:rPr>
              <a:t>Constatina</a:t>
            </a:r>
            <a:r>
              <a:rPr lang="en-US" sz="2200" dirty="0">
                <a:solidFill>
                  <a:schemeClr val="tx1"/>
                </a:solidFill>
              </a:rPr>
              <a:t>, take our guest to the cave crusher. By the way Agent X, don’t try to escape</a:t>
            </a:r>
            <a:r>
              <a:rPr lang="en-US" sz="2200" dirty="0">
                <a:solidFill>
                  <a:srgbClr val="FF0000"/>
                </a:solidFill>
              </a:rPr>
              <a:t>.”</a:t>
            </a:r>
            <a:r>
              <a:rPr lang="en-US" sz="2200" dirty="0">
                <a:solidFill>
                  <a:srgbClr val="00B0F0"/>
                </a:solidFill>
              </a:rPr>
              <a:t> </a:t>
            </a:r>
            <a:r>
              <a:rPr lang="en-US" sz="2200" u="sng" dirty="0">
                <a:solidFill>
                  <a:schemeClr val="tx1"/>
                </a:solidFill>
              </a:rPr>
              <a:t>He turned to </a:t>
            </a:r>
            <a:r>
              <a:rPr lang="en-US" sz="2200" u="sng" dirty="0" err="1">
                <a:solidFill>
                  <a:schemeClr val="tx1"/>
                </a:solidFill>
              </a:rPr>
              <a:t>Constantina</a:t>
            </a:r>
            <a:r>
              <a:rPr lang="en-US" sz="2200" u="sng" dirty="0">
                <a:solidFill>
                  <a:schemeClr val="tx1"/>
                </a:solidFill>
              </a:rPr>
              <a:t> Shadow who raised her fists.  A thousand tiny needles emerged from her black gloves. </a:t>
            </a:r>
          </a:p>
          <a:p>
            <a:pPr marL="0" indent="0">
              <a:lnSpc>
                <a:spcPct val="100000"/>
              </a:lnSpc>
              <a:buNone/>
            </a:pPr>
            <a:r>
              <a:rPr lang="en-US" sz="2200" dirty="0">
                <a:solidFill>
                  <a:srgbClr val="FF0000"/>
                </a:solidFill>
              </a:rPr>
              <a:t>“T</a:t>
            </a:r>
            <a:r>
              <a:rPr lang="en-US" sz="2200" dirty="0">
                <a:solidFill>
                  <a:schemeClr val="tx1"/>
                </a:solidFill>
              </a:rPr>
              <a:t>ipped with poison Agent X. The laser will be ready in ten minutes</a:t>
            </a:r>
            <a:r>
              <a:rPr lang="en-US" sz="2200" dirty="0">
                <a:solidFill>
                  <a:srgbClr val="FF0000"/>
                </a:solidFill>
              </a:rPr>
              <a:t>.”</a:t>
            </a:r>
          </a:p>
        </p:txBody>
      </p:sp>
      <p:sp>
        <p:nvSpPr>
          <p:cNvPr id="10" name="Freeform: Shape 9">
            <a:extLst>
              <a:ext uri="{FF2B5EF4-FFF2-40B4-BE49-F238E27FC236}">
                <a16:creationId xmlns:a16="http://schemas.microsoft.com/office/drawing/2014/main" id="{0A5C11C9-65D2-491A-A266-6ADBD2CB441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06736"/>
            <a:ext cx="12191998" cy="851265"/>
          </a:xfrm>
          <a:custGeom>
            <a:avLst/>
            <a:gdLst>
              <a:gd name="connsiteX0" fmla="*/ 619389 w 12191998"/>
              <a:gd name="connsiteY0" fmla="*/ 0 h 851265"/>
              <a:gd name="connsiteX1" fmla="*/ 687652 w 12191998"/>
              <a:gd name="connsiteY1" fmla="*/ 3175 h 851265"/>
              <a:gd name="connsiteX2" fmla="*/ 747977 w 12191998"/>
              <a:gd name="connsiteY2" fmla="*/ 9525 h 851265"/>
              <a:gd name="connsiteX3" fmla="*/ 800364 w 12191998"/>
              <a:gd name="connsiteY3" fmla="*/ 20637 h 851265"/>
              <a:gd name="connsiteX4" fmla="*/ 846402 w 12191998"/>
              <a:gd name="connsiteY4" fmla="*/ 36512 h 851265"/>
              <a:gd name="connsiteX5" fmla="*/ 887677 w 12191998"/>
              <a:gd name="connsiteY5" fmla="*/ 52387 h 851265"/>
              <a:gd name="connsiteX6" fmla="*/ 924189 w 12191998"/>
              <a:gd name="connsiteY6" fmla="*/ 68262 h 851265"/>
              <a:gd name="connsiteX7" fmla="*/ 962289 w 12191998"/>
              <a:gd name="connsiteY7" fmla="*/ 87312 h 851265"/>
              <a:gd name="connsiteX8" fmla="*/ 1000389 w 12191998"/>
              <a:gd name="connsiteY8" fmla="*/ 106362 h 851265"/>
              <a:gd name="connsiteX9" fmla="*/ 1036902 w 12191998"/>
              <a:gd name="connsiteY9" fmla="*/ 125412 h 851265"/>
              <a:gd name="connsiteX10" fmla="*/ 1078177 w 12191998"/>
              <a:gd name="connsiteY10" fmla="*/ 141287 h 851265"/>
              <a:gd name="connsiteX11" fmla="*/ 1124214 w 12191998"/>
              <a:gd name="connsiteY11" fmla="*/ 155575 h 851265"/>
              <a:gd name="connsiteX12" fmla="*/ 1176602 w 12191998"/>
              <a:gd name="connsiteY12" fmla="*/ 166687 h 851265"/>
              <a:gd name="connsiteX13" fmla="*/ 1236927 w 12191998"/>
              <a:gd name="connsiteY13" fmla="*/ 174625 h 851265"/>
              <a:gd name="connsiteX14" fmla="*/ 1305189 w 12191998"/>
              <a:gd name="connsiteY14" fmla="*/ 176212 h 851265"/>
              <a:gd name="connsiteX15" fmla="*/ 1373452 w 12191998"/>
              <a:gd name="connsiteY15" fmla="*/ 174625 h 851265"/>
              <a:gd name="connsiteX16" fmla="*/ 1433777 w 12191998"/>
              <a:gd name="connsiteY16" fmla="*/ 166687 h 851265"/>
              <a:gd name="connsiteX17" fmla="*/ 1486164 w 12191998"/>
              <a:gd name="connsiteY17" fmla="*/ 155575 h 851265"/>
              <a:gd name="connsiteX18" fmla="*/ 1532202 w 12191998"/>
              <a:gd name="connsiteY18" fmla="*/ 141287 h 851265"/>
              <a:gd name="connsiteX19" fmla="*/ 1573477 w 12191998"/>
              <a:gd name="connsiteY19" fmla="*/ 125412 h 851265"/>
              <a:gd name="connsiteX20" fmla="*/ 1609989 w 12191998"/>
              <a:gd name="connsiteY20" fmla="*/ 106362 h 851265"/>
              <a:gd name="connsiteX21" fmla="*/ 1648089 w 12191998"/>
              <a:gd name="connsiteY21" fmla="*/ 87312 h 851265"/>
              <a:gd name="connsiteX22" fmla="*/ 1686189 w 12191998"/>
              <a:gd name="connsiteY22" fmla="*/ 68262 h 851265"/>
              <a:gd name="connsiteX23" fmla="*/ 1722702 w 12191998"/>
              <a:gd name="connsiteY23" fmla="*/ 52387 h 851265"/>
              <a:gd name="connsiteX24" fmla="*/ 1763977 w 12191998"/>
              <a:gd name="connsiteY24" fmla="*/ 36512 h 851265"/>
              <a:gd name="connsiteX25" fmla="*/ 1810014 w 12191998"/>
              <a:gd name="connsiteY25" fmla="*/ 20637 h 851265"/>
              <a:gd name="connsiteX26" fmla="*/ 1862402 w 12191998"/>
              <a:gd name="connsiteY26" fmla="*/ 9525 h 851265"/>
              <a:gd name="connsiteX27" fmla="*/ 1922727 w 12191998"/>
              <a:gd name="connsiteY27" fmla="*/ 3175 h 851265"/>
              <a:gd name="connsiteX28" fmla="*/ 1990989 w 12191998"/>
              <a:gd name="connsiteY28" fmla="*/ 0 h 851265"/>
              <a:gd name="connsiteX29" fmla="*/ 2059252 w 12191998"/>
              <a:gd name="connsiteY29" fmla="*/ 3175 h 851265"/>
              <a:gd name="connsiteX30" fmla="*/ 2119577 w 12191998"/>
              <a:gd name="connsiteY30" fmla="*/ 9525 h 851265"/>
              <a:gd name="connsiteX31" fmla="*/ 2171964 w 12191998"/>
              <a:gd name="connsiteY31" fmla="*/ 20637 h 851265"/>
              <a:gd name="connsiteX32" fmla="*/ 2218002 w 12191998"/>
              <a:gd name="connsiteY32" fmla="*/ 36512 h 851265"/>
              <a:gd name="connsiteX33" fmla="*/ 2259277 w 12191998"/>
              <a:gd name="connsiteY33" fmla="*/ 52387 h 851265"/>
              <a:gd name="connsiteX34" fmla="*/ 2295789 w 12191998"/>
              <a:gd name="connsiteY34" fmla="*/ 68262 h 851265"/>
              <a:gd name="connsiteX35" fmla="*/ 2333889 w 12191998"/>
              <a:gd name="connsiteY35" fmla="*/ 87312 h 851265"/>
              <a:gd name="connsiteX36" fmla="*/ 2371989 w 12191998"/>
              <a:gd name="connsiteY36" fmla="*/ 106362 h 851265"/>
              <a:gd name="connsiteX37" fmla="*/ 2408502 w 12191998"/>
              <a:gd name="connsiteY37" fmla="*/ 125412 h 851265"/>
              <a:gd name="connsiteX38" fmla="*/ 2449777 w 12191998"/>
              <a:gd name="connsiteY38" fmla="*/ 141287 h 851265"/>
              <a:gd name="connsiteX39" fmla="*/ 2495814 w 12191998"/>
              <a:gd name="connsiteY39" fmla="*/ 155575 h 851265"/>
              <a:gd name="connsiteX40" fmla="*/ 2548202 w 12191998"/>
              <a:gd name="connsiteY40" fmla="*/ 166687 h 851265"/>
              <a:gd name="connsiteX41" fmla="*/ 2608527 w 12191998"/>
              <a:gd name="connsiteY41" fmla="*/ 174625 h 851265"/>
              <a:gd name="connsiteX42" fmla="*/ 2676789 w 12191998"/>
              <a:gd name="connsiteY42" fmla="*/ 176212 h 851265"/>
              <a:gd name="connsiteX43" fmla="*/ 2745052 w 12191998"/>
              <a:gd name="connsiteY43" fmla="*/ 174625 h 851265"/>
              <a:gd name="connsiteX44" fmla="*/ 2805377 w 12191998"/>
              <a:gd name="connsiteY44" fmla="*/ 166687 h 851265"/>
              <a:gd name="connsiteX45" fmla="*/ 2857764 w 12191998"/>
              <a:gd name="connsiteY45" fmla="*/ 155575 h 851265"/>
              <a:gd name="connsiteX46" fmla="*/ 2903802 w 12191998"/>
              <a:gd name="connsiteY46" fmla="*/ 141287 h 851265"/>
              <a:gd name="connsiteX47" fmla="*/ 2945077 w 12191998"/>
              <a:gd name="connsiteY47" fmla="*/ 125412 h 851265"/>
              <a:gd name="connsiteX48" fmla="*/ 2981589 w 12191998"/>
              <a:gd name="connsiteY48" fmla="*/ 106362 h 851265"/>
              <a:gd name="connsiteX49" fmla="*/ 3019689 w 12191998"/>
              <a:gd name="connsiteY49" fmla="*/ 87312 h 851265"/>
              <a:gd name="connsiteX50" fmla="*/ 3057789 w 12191998"/>
              <a:gd name="connsiteY50" fmla="*/ 68262 h 851265"/>
              <a:gd name="connsiteX51" fmla="*/ 3094302 w 12191998"/>
              <a:gd name="connsiteY51" fmla="*/ 52387 h 851265"/>
              <a:gd name="connsiteX52" fmla="*/ 3135577 w 12191998"/>
              <a:gd name="connsiteY52" fmla="*/ 36512 h 851265"/>
              <a:gd name="connsiteX53" fmla="*/ 3181614 w 12191998"/>
              <a:gd name="connsiteY53" fmla="*/ 20637 h 851265"/>
              <a:gd name="connsiteX54" fmla="*/ 3234002 w 12191998"/>
              <a:gd name="connsiteY54" fmla="*/ 9525 h 851265"/>
              <a:gd name="connsiteX55" fmla="*/ 3294327 w 12191998"/>
              <a:gd name="connsiteY55" fmla="*/ 3175 h 851265"/>
              <a:gd name="connsiteX56" fmla="*/ 3361002 w 12191998"/>
              <a:gd name="connsiteY56" fmla="*/ 0 h 851265"/>
              <a:gd name="connsiteX57" fmla="*/ 3430852 w 12191998"/>
              <a:gd name="connsiteY57" fmla="*/ 3175 h 851265"/>
              <a:gd name="connsiteX58" fmla="*/ 3491177 w 12191998"/>
              <a:gd name="connsiteY58" fmla="*/ 9525 h 851265"/>
              <a:gd name="connsiteX59" fmla="*/ 3543564 w 12191998"/>
              <a:gd name="connsiteY59" fmla="*/ 20637 h 851265"/>
              <a:gd name="connsiteX60" fmla="*/ 3589602 w 12191998"/>
              <a:gd name="connsiteY60" fmla="*/ 36512 h 851265"/>
              <a:gd name="connsiteX61" fmla="*/ 3630877 w 12191998"/>
              <a:gd name="connsiteY61" fmla="*/ 52387 h 851265"/>
              <a:gd name="connsiteX62" fmla="*/ 3667389 w 12191998"/>
              <a:gd name="connsiteY62" fmla="*/ 68262 h 851265"/>
              <a:gd name="connsiteX63" fmla="*/ 3705489 w 12191998"/>
              <a:gd name="connsiteY63" fmla="*/ 87312 h 851265"/>
              <a:gd name="connsiteX64" fmla="*/ 3743589 w 12191998"/>
              <a:gd name="connsiteY64" fmla="*/ 106362 h 851265"/>
              <a:gd name="connsiteX65" fmla="*/ 3780102 w 12191998"/>
              <a:gd name="connsiteY65" fmla="*/ 125412 h 851265"/>
              <a:gd name="connsiteX66" fmla="*/ 3821377 w 12191998"/>
              <a:gd name="connsiteY66" fmla="*/ 141287 h 851265"/>
              <a:gd name="connsiteX67" fmla="*/ 3867414 w 12191998"/>
              <a:gd name="connsiteY67" fmla="*/ 155575 h 851265"/>
              <a:gd name="connsiteX68" fmla="*/ 3919802 w 12191998"/>
              <a:gd name="connsiteY68" fmla="*/ 166687 h 851265"/>
              <a:gd name="connsiteX69" fmla="*/ 3980127 w 12191998"/>
              <a:gd name="connsiteY69" fmla="*/ 174625 h 851265"/>
              <a:gd name="connsiteX70" fmla="*/ 4048389 w 12191998"/>
              <a:gd name="connsiteY70" fmla="*/ 176212 h 851265"/>
              <a:gd name="connsiteX71" fmla="*/ 4116652 w 12191998"/>
              <a:gd name="connsiteY71" fmla="*/ 174625 h 851265"/>
              <a:gd name="connsiteX72" fmla="*/ 4176977 w 12191998"/>
              <a:gd name="connsiteY72" fmla="*/ 166687 h 851265"/>
              <a:gd name="connsiteX73" fmla="*/ 4229364 w 12191998"/>
              <a:gd name="connsiteY73" fmla="*/ 155575 h 851265"/>
              <a:gd name="connsiteX74" fmla="*/ 4275402 w 12191998"/>
              <a:gd name="connsiteY74" fmla="*/ 141287 h 851265"/>
              <a:gd name="connsiteX75" fmla="*/ 4316677 w 12191998"/>
              <a:gd name="connsiteY75" fmla="*/ 125412 h 851265"/>
              <a:gd name="connsiteX76" fmla="*/ 4353189 w 12191998"/>
              <a:gd name="connsiteY76" fmla="*/ 106362 h 851265"/>
              <a:gd name="connsiteX77" fmla="*/ 4429389 w 12191998"/>
              <a:gd name="connsiteY77" fmla="*/ 68262 h 851265"/>
              <a:gd name="connsiteX78" fmla="*/ 4465902 w 12191998"/>
              <a:gd name="connsiteY78" fmla="*/ 52387 h 851265"/>
              <a:gd name="connsiteX79" fmla="*/ 4507177 w 12191998"/>
              <a:gd name="connsiteY79" fmla="*/ 36512 h 851265"/>
              <a:gd name="connsiteX80" fmla="*/ 4553216 w 12191998"/>
              <a:gd name="connsiteY80" fmla="*/ 20637 h 851265"/>
              <a:gd name="connsiteX81" fmla="*/ 4605602 w 12191998"/>
              <a:gd name="connsiteY81" fmla="*/ 9525 h 851265"/>
              <a:gd name="connsiteX82" fmla="*/ 4665928 w 12191998"/>
              <a:gd name="connsiteY82" fmla="*/ 3175 h 851265"/>
              <a:gd name="connsiteX83" fmla="*/ 4734189 w 12191998"/>
              <a:gd name="connsiteY83" fmla="*/ 0 h 851265"/>
              <a:gd name="connsiteX84" fmla="*/ 4802453 w 12191998"/>
              <a:gd name="connsiteY84" fmla="*/ 3175 h 851265"/>
              <a:gd name="connsiteX85" fmla="*/ 4862777 w 12191998"/>
              <a:gd name="connsiteY85" fmla="*/ 9525 h 851265"/>
              <a:gd name="connsiteX86" fmla="*/ 4915165 w 12191998"/>
              <a:gd name="connsiteY86" fmla="*/ 20637 h 851265"/>
              <a:gd name="connsiteX87" fmla="*/ 4961202 w 12191998"/>
              <a:gd name="connsiteY87" fmla="*/ 36512 h 851265"/>
              <a:gd name="connsiteX88" fmla="*/ 5002478 w 12191998"/>
              <a:gd name="connsiteY88" fmla="*/ 52387 h 851265"/>
              <a:gd name="connsiteX89" fmla="*/ 5038989 w 12191998"/>
              <a:gd name="connsiteY89" fmla="*/ 68262 h 851265"/>
              <a:gd name="connsiteX90" fmla="*/ 5077091 w 12191998"/>
              <a:gd name="connsiteY90" fmla="*/ 87312 h 851265"/>
              <a:gd name="connsiteX91" fmla="*/ 5115189 w 12191998"/>
              <a:gd name="connsiteY91" fmla="*/ 106362 h 851265"/>
              <a:gd name="connsiteX92" fmla="*/ 5151702 w 12191998"/>
              <a:gd name="connsiteY92" fmla="*/ 125412 h 851265"/>
              <a:gd name="connsiteX93" fmla="*/ 5192978 w 12191998"/>
              <a:gd name="connsiteY93" fmla="*/ 141287 h 851265"/>
              <a:gd name="connsiteX94" fmla="*/ 5239014 w 12191998"/>
              <a:gd name="connsiteY94" fmla="*/ 155575 h 851265"/>
              <a:gd name="connsiteX95" fmla="*/ 5291401 w 12191998"/>
              <a:gd name="connsiteY95" fmla="*/ 166687 h 851265"/>
              <a:gd name="connsiteX96" fmla="*/ 5351727 w 12191998"/>
              <a:gd name="connsiteY96" fmla="*/ 174625 h 851265"/>
              <a:gd name="connsiteX97" fmla="*/ 5410199 w 12191998"/>
              <a:gd name="connsiteY97" fmla="*/ 175985 h 851265"/>
              <a:gd name="connsiteX98" fmla="*/ 5468671 w 12191998"/>
              <a:gd name="connsiteY98" fmla="*/ 174625 h 851265"/>
              <a:gd name="connsiteX99" fmla="*/ 5528996 w 12191998"/>
              <a:gd name="connsiteY99" fmla="*/ 166687 h 851265"/>
              <a:gd name="connsiteX100" fmla="*/ 5581383 w 12191998"/>
              <a:gd name="connsiteY100" fmla="*/ 155575 h 851265"/>
              <a:gd name="connsiteX101" fmla="*/ 5627421 w 12191998"/>
              <a:gd name="connsiteY101" fmla="*/ 141287 h 851265"/>
              <a:gd name="connsiteX102" fmla="*/ 5668696 w 12191998"/>
              <a:gd name="connsiteY102" fmla="*/ 125412 h 851265"/>
              <a:gd name="connsiteX103" fmla="*/ 5705210 w 12191998"/>
              <a:gd name="connsiteY103" fmla="*/ 106362 h 851265"/>
              <a:gd name="connsiteX104" fmla="*/ 5743308 w 12191998"/>
              <a:gd name="connsiteY104" fmla="*/ 87312 h 851265"/>
              <a:gd name="connsiteX105" fmla="*/ 5781408 w 12191998"/>
              <a:gd name="connsiteY105" fmla="*/ 68262 h 851265"/>
              <a:gd name="connsiteX106" fmla="*/ 5817921 w 12191998"/>
              <a:gd name="connsiteY106" fmla="*/ 52387 h 851265"/>
              <a:gd name="connsiteX107" fmla="*/ 5859196 w 12191998"/>
              <a:gd name="connsiteY107" fmla="*/ 36512 h 851265"/>
              <a:gd name="connsiteX108" fmla="*/ 5905234 w 12191998"/>
              <a:gd name="connsiteY108" fmla="*/ 20637 h 851265"/>
              <a:gd name="connsiteX109" fmla="*/ 5957621 w 12191998"/>
              <a:gd name="connsiteY109" fmla="*/ 9525 h 851265"/>
              <a:gd name="connsiteX110" fmla="*/ 6017948 w 12191998"/>
              <a:gd name="connsiteY110" fmla="*/ 3175 h 851265"/>
              <a:gd name="connsiteX111" fmla="*/ 6086210 w 12191998"/>
              <a:gd name="connsiteY111" fmla="*/ 0 h 851265"/>
              <a:gd name="connsiteX112" fmla="*/ 6095999 w 12191998"/>
              <a:gd name="connsiteY112" fmla="*/ 455 h 851265"/>
              <a:gd name="connsiteX113" fmla="*/ 6105789 w 12191998"/>
              <a:gd name="connsiteY113" fmla="*/ 0 h 851265"/>
              <a:gd name="connsiteX114" fmla="*/ 6174052 w 12191998"/>
              <a:gd name="connsiteY114" fmla="*/ 3175 h 851265"/>
              <a:gd name="connsiteX115" fmla="*/ 6234377 w 12191998"/>
              <a:gd name="connsiteY115" fmla="*/ 9525 h 851265"/>
              <a:gd name="connsiteX116" fmla="*/ 6286764 w 12191998"/>
              <a:gd name="connsiteY116" fmla="*/ 20637 h 851265"/>
              <a:gd name="connsiteX117" fmla="*/ 6332802 w 12191998"/>
              <a:gd name="connsiteY117" fmla="*/ 36512 h 851265"/>
              <a:gd name="connsiteX118" fmla="*/ 6374077 w 12191998"/>
              <a:gd name="connsiteY118" fmla="*/ 52387 h 851265"/>
              <a:gd name="connsiteX119" fmla="*/ 6410589 w 12191998"/>
              <a:gd name="connsiteY119" fmla="*/ 68262 h 851265"/>
              <a:gd name="connsiteX120" fmla="*/ 6448689 w 12191998"/>
              <a:gd name="connsiteY120" fmla="*/ 87312 h 851265"/>
              <a:gd name="connsiteX121" fmla="*/ 6486789 w 12191998"/>
              <a:gd name="connsiteY121" fmla="*/ 106362 h 851265"/>
              <a:gd name="connsiteX122" fmla="*/ 6523302 w 12191998"/>
              <a:gd name="connsiteY122" fmla="*/ 125412 h 851265"/>
              <a:gd name="connsiteX123" fmla="*/ 6564577 w 12191998"/>
              <a:gd name="connsiteY123" fmla="*/ 141287 h 851265"/>
              <a:gd name="connsiteX124" fmla="*/ 6610614 w 12191998"/>
              <a:gd name="connsiteY124" fmla="*/ 155575 h 851265"/>
              <a:gd name="connsiteX125" fmla="*/ 6663002 w 12191998"/>
              <a:gd name="connsiteY125" fmla="*/ 166687 h 851265"/>
              <a:gd name="connsiteX126" fmla="*/ 6723327 w 12191998"/>
              <a:gd name="connsiteY126" fmla="*/ 174625 h 851265"/>
              <a:gd name="connsiteX127" fmla="*/ 6781799 w 12191998"/>
              <a:gd name="connsiteY127" fmla="*/ 175985 h 851265"/>
              <a:gd name="connsiteX128" fmla="*/ 6840271 w 12191998"/>
              <a:gd name="connsiteY128" fmla="*/ 174625 h 851265"/>
              <a:gd name="connsiteX129" fmla="*/ 6900596 w 12191998"/>
              <a:gd name="connsiteY129" fmla="*/ 166687 h 851265"/>
              <a:gd name="connsiteX130" fmla="*/ 6952983 w 12191998"/>
              <a:gd name="connsiteY130" fmla="*/ 155575 h 851265"/>
              <a:gd name="connsiteX131" fmla="*/ 6999021 w 12191998"/>
              <a:gd name="connsiteY131" fmla="*/ 141287 h 851265"/>
              <a:gd name="connsiteX132" fmla="*/ 7040296 w 12191998"/>
              <a:gd name="connsiteY132" fmla="*/ 125412 h 851265"/>
              <a:gd name="connsiteX133" fmla="*/ 7076808 w 12191998"/>
              <a:gd name="connsiteY133" fmla="*/ 106362 h 851265"/>
              <a:gd name="connsiteX134" fmla="*/ 7114908 w 12191998"/>
              <a:gd name="connsiteY134" fmla="*/ 87312 h 851265"/>
              <a:gd name="connsiteX135" fmla="*/ 7153008 w 12191998"/>
              <a:gd name="connsiteY135" fmla="*/ 68262 h 851265"/>
              <a:gd name="connsiteX136" fmla="*/ 7189521 w 12191998"/>
              <a:gd name="connsiteY136" fmla="*/ 52387 h 851265"/>
              <a:gd name="connsiteX137" fmla="*/ 7230796 w 12191998"/>
              <a:gd name="connsiteY137" fmla="*/ 36512 h 851265"/>
              <a:gd name="connsiteX138" fmla="*/ 7276833 w 12191998"/>
              <a:gd name="connsiteY138" fmla="*/ 20637 h 851265"/>
              <a:gd name="connsiteX139" fmla="*/ 7329221 w 12191998"/>
              <a:gd name="connsiteY139" fmla="*/ 9525 h 851265"/>
              <a:gd name="connsiteX140" fmla="*/ 7389546 w 12191998"/>
              <a:gd name="connsiteY140" fmla="*/ 3175 h 851265"/>
              <a:gd name="connsiteX141" fmla="*/ 7457808 w 12191998"/>
              <a:gd name="connsiteY141" fmla="*/ 0 h 851265"/>
              <a:gd name="connsiteX142" fmla="*/ 7526071 w 12191998"/>
              <a:gd name="connsiteY142" fmla="*/ 3175 h 851265"/>
              <a:gd name="connsiteX143" fmla="*/ 7586396 w 12191998"/>
              <a:gd name="connsiteY143" fmla="*/ 9525 h 851265"/>
              <a:gd name="connsiteX144" fmla="*/ 7638783 w 12191998"/>
              <a:gd name="connsiteY144" fmla="*/ 20637 h 851265"/>
              <a:gd name="connsiteX145" fmla="*/ 7684821 w 12191998"/>
              <a:gd name="connsiteY145" fmla="*/ 36512 h 851265"/>
              <a:gd name="connsiteX146" fmla="*/ 7726096 w 12191998"/>
              <a:gd name="connsiteY146" fmla="*/ 52387 h 851265"/>
              <a:gd name="connsiteX147" fmla="*/ 7762608 w 12191998"/>
              <a:gd name="connsiteY147" fmla="*/ 68262 h 851265"/>
              <a:gd name="connsiteX148" fmla="*/ 7800708 w 12191998"/>
              <a:gd name="connsiteY148" fmla="*/ 87312 h 851265"/>
              <a:gd name="connsiteX149" fmla="*/ 7838808 w 12191998"/>
              <a:gd name="connsiteY149" fmla="*/ 106362 h 851265"/>
              <a:gd name="connsiteX150" fmla="*/ 7875321 w 12191998"/>
              <a:gd name="connsiteY150" fmla="*/ 125412 h 851265"/>
              <a:gd name="connsiteX151" fmla="*/ 7916596 w 12191998"/>
              <a:gd name="connsiteY151" fmla="*/ 141287 h 851265"/>
              <a:gd name="connsiteX152" fmla="*/ 7962633 w 12191998"/>
              <a:gd name="connsiteY152" fmla="*/ 155575 h 851265"/>
              <a:gd name="connsiteX153" fmla="*/ 8015021 w 12191998"/>
              <a:gd name="connsiteY153" fmla="*/ 166687 h 851265"/>
              <a:gd name="connsiteX154" fmla="*/ 8075346 w 12191998"/>
              <a:gd name="connsiteY154" fmla="*/ 174625 h 851265"/>
              <a:gd name="connsiteX155" fmla="*/ 8143608 w 12191998"/>
              <a:gd name="connsiteY155" fmla="*/ 176212 h 851265"/>
              <a:gd name="connsiteX156" fmla="*/ 8211871 w 12191998"/>
              <a:gd name="connsiteY156" fmla="*/ 174625 h 851265"/>
              <a:gd name="connsiteX157" fmla="*/ 8272196 w 12191998"/>
              <a:gd name="connsiteY157" fmla="*/ 166687 h 851265"/>
              <a:gd name="connsiteX158" fmla="*/ 8324583 w 12191998"/>
              <a:gd name="connsiteY158" fmla="*/ 155575 h 851265"/>
              <a:gd name="connsiteX159" fmla="*/ 8370621 w 12191998"/>
              <a:gd name="connsiteY159" fmla="*/ 141287 h 851265"/>
              <a:gd name="connsiteX160" fmla="*/ 8411896 w 12191998"/>
              <a:gd name="connsiteY160" fmla="*/ 125412 h 851265"/>
              <a:gd name="connsiteX161" fmla="*/ 8448408 w 12191998"/>
              <a:gd name="connsiteY161" fmla="*/ 106362 h 851265"/>
              <a:gd name="connsiteX162" fmla="*/ 8486508 w 12191998"/>
              <a:gd name="connsiteY162" fmla="*/ 87312 h 851265"/>
              <a:gd name="connsiteX163" fmla="*/ 8524608 w 12191998"/>
              <a:gd name="connsiteY163" fmla="*/ 68262 h 851265"/>
              <a:gd name="connsiteX164" fmla="*/ 8561120 w 12191998"/>
              <a:gd name="connsiteY164" fmla="*/ 52387 h 851265"/>
              <a:gd name="connsiteX165" fmla="*/ 8602396 w 12191998"/>
              <a:gd name="connsiteY165" fmla="*/ 36512 h 851265"/>
              <a:gd name="connsiteX166" fmla="*/ 8648432 w 12191998"/>
              <a:gd name="connsiteY166" fmla="*/ 20637 h 851265"/>
              <a:gd name="connsiteX167" fmla="*/ 8700820 w 12191998"/>
              <a:gd name="connsiteY167" fmla="*/ 9525 h 851265"/>
              <a:gd name="connsiteX168" fmla="*/ 8761146 w 12191998"/>
              <a:gd name="connsiteY168" fmla="*/ 3175 h 851265"/>
              <a:gd name="connsiteX169" fmla="*/ 8827820 w 12191998"/>
              <a:gd name="connsiteY169" fmla="*/ 0 h 851265"/>
              <a:gd name="connsiteX170" fmla="*/ 8897670 w 12191998"/>
              <a:gd name="connsiteY170" fmla="*/ 3175 h 851265"/>
              <a:gd name="connsiteX171" fmla="*/ 8957996 w 12191998"/>
              <a:gd name="connsiteY171" fmla="*/ 9525 h 851265"/>
              <a:gd name="connsiteX172" fmla="*/ 9010382 w 12191998"/>
              <a:gd name="connsiteY172" fmla="*/ 20637 h 851265"/>
              <a:gd name="connsiteX173" fmla="*/ 9056420 w 12191998"/>
              <a:gd name="connsiteY173" fmla="*/ 36512 h 851265"/>
              <a:gd name="connsiteX174" fmla="*/ 9097696 w 12191998"/>
              <a:gd name="connsiteY174" fmla="*/ 52387 h 851265"/>
              <a:gd name="connsiteX175" fmla="*/ 9134208 w 12191998"/>
              <a:gd name="connsiteY175" fmla="*/ 68262 h 851265"/>
              <a:gd name="connsiteX176" fmla="*/ 9172308 w 12191998"/>
              <a:gd name="connsiteY176" fmla="*/ 87312 h 851265"/>
              <a:gd name="connsiteX177" fmla="*/ 9210408 w 12191998"/>
              <a:gd name="connsiteY177" fmla="*/ 106362 h 851265"/>
              <a:gd name="connsiteX178" fmla="*/ 9246920 w 12191998"/>
              <a:gd name="connsiteY178" fmla="*/ 125412 h 851265"/>
              <a:gd name="connsiteX179" fmla="*/ 9288196 w 12191998"/>
              <a:gd name="connsiteY179" fmla="*/ 141287 h 851265"/>
              <a:gd name="connsiteX180" fmla="*/ 9334232 w 12191998"/>
              <a:gd name="connsiteY180" fmla="*/ 155575 h 851265"/>
              <a:gd name="connsiteX181" fmla="*/ 9386620 w 12191998"/>
              <a:gd name="connsiteY181" fmla="*/ 166687 h 851265"/>
              <a:gd name="connsiteX182" fmla="*/ 9446946 w 12191998"/>
              <a:gd name="connsiteY182" fmla="*/ 174625 h 851265"/>
              <a:gd name="connsiteX183" fmla="*/ 9515208 w 12191998"/>
              <a:gd name="connsiteY183" fmla="*/ 176212 h 851265"/>
              <a:gd name="connsiteX184" fmla="*/ 9583470 w 12191998"/>
              <a:gd name="connsiteY184" fmla="*/ 174625 h 851265"/>
              <a:gd name="connsiteX185" fmla="*/ 9643796 w 12191998"/>
              <a:gd name="connsiteY185" fmla="*/ 166687 h 851265"/>
              <a:gd name="connsiteX186" fmla="*/ 9696182 w 12191998"/>
              <a:gd name="connsiteY186" fmla="*/ 155575 h 851265"/>
              <a:gd name="connsiteX187" fmla="*/ 9742220 w 12191998"/>
              <a:gd name="connsiteY187" fmla="*/ 141287 h 851265"/>
              <a:gd name="connsiteX188" fmla="*/ 9783496 w 12191998"/>
              <a:gd name="connsiteY188" fmla="*/ 125412 h 851265"/>
              <a:gd name="connsiteX189" fmla="*/ 9820008 w 12191998"/>
              <a:gd name="connsiteY189" fmla="*/ 106362 h 851265"/>
              <a:gd name="connsiteX190" fmla="*/ 9896208 w 12191998"/>
              <a:gd name="connsiteY190" fmla="*/ 68262 h 851265"/>
              <a:gd name="connsiteX191" fmla="*/ 9932720 w 12191998"/>
              <a:gd name="connsiteY191" fmla="*/ 52387 h 851265"/>
              <a:gd name="connsiteX192" fmla="*/ 9973996 w 12191998"/>
              <a:gd name="connsiteY192" fmla="*/ 36512 h 851265"/>
              <a:gd name="connsiteX193" fmla="*/ 10020032 w 12191998"/>
              <a:gd name="connsiteY193" fmla="*/ 20637 h 851265"/>
              <a:gd name="connsiteX194" fmla="*/ 10072420 w 12191998"/>
              <a:gd name="connsiteY194" fmla="*/ 9525 h 851265"/>
              <a:gd name="connsiteX195" fmla="*/ 10132746 w 12191998"/>
              <a:gd name="connsiteY195" fmla="*/ 3175 h 851265"/>
              <a:gd name="connsiteX196" fmla="*/ 10201008 w 12191998"/>
              <a:gd name="connsiteY196" fmla="*/ 0 h 851265"/>
              <a:gd name="connsiteX197" fmla="*/ 10269270 w 12191998"/>
              <a:gd name="connsiteY197" fmla="*/ 3175 h 851265"/>
              <a:gd name="connsiteX198" fmla="*/ 10329596 w 12191998"/>
              <a:gd name="connsiteY198" fmla="*/ 9525 h 851265"/>
              <a:gd name="connsiteX199" fmla="*/ 10381982 w 12191998"/>
              <a:gd name="connsiteY199" fmla="*/ 20637 h 851265"/>
              <a:gd name="connsiteX200" fmla="*/ 10428020 w 12191998"/>
              <a:gd name="connsiteY200" fmla="*/ 36512 h 851265"/>
              <a:gd name="connsiteX201" fmla="*/ 10469296 w 12191998"/>
              <a:gd name="connsiteY201" fmla="*/ 52387 h 851265"/>
              <a:gd name="connsiteX202" fmla="*/ 10505808 w 12191998"/>
              <a:gd name="connsiteY202" fmla="*/ 68262 h 851265"/>
              <a:gd name="connsiteX203" fmla="*/ 10543908 w 12191998"/>
              <a:gd name="connsiteY203" fmla="*/ 87312 h 851265"/>
              <a:gd name="connsiteX204" fmla="*/ 10582008 w 12191998"/>
              <a:gd name="connsiteY204" fmla="*/ 106362 h 851265"/>
              <a:gd name="connsiteX205" fmla="*/ 10618520 w 12191998"/>
              <a:gd name="connsiteY205" fmla="*/ 125412 h 851265"/>
              <a:gd name="connsiteX206" fmla="*/ 10659796 w 12191998"/>
              <a:gd name="connsiteY206" fmla="*/ 141287 h 851265"/>
              <a:gd name="connsiteX207" fmla="*/ 10705832 w 12191998"/>
              <a:gd name="connsiteY207" fmla="*/ 155575 h 851265"/>
              <a:gd name="connsiteX208" fmla="*/ 10758220 w 12191998"/>
              <a:gd name="connsiteY208" fmla="*/ 166687 h 851265"/>
              <a:gd name="connsiteX209" fmla="*/ 10818546 w 12191998"/>
              <a:gd name="connsiteY209" fmla="*/ 174625 h 851265"/>
              <a:gd name="connsiteX210" fmla="*/ 10886808 w 12191998"/>
              <a:gd name="connsiteY210" fmla="*/ 176212 h 851265"/>
              <a:gd name="connsiteX211" fmla="*/ 10955070 w 12191998"/>
              <a:gd name="connsiteY211" fmla="*/ 174625 h 851265"/>
              <a:gd name="connsiteX212" fmla="*/ 11015396 w 12191998"/>
              <a:gd name="connsiteY212" fmla="*/ 166687 h 851265"/>
              <a:gd name="connsiteX213" fmla="*/ 11067782 w 12191998"/>
              <a:gd name="connsiteY213" fmla="*/ 155575 h 851265"/>
              <a:gd name="connsiteX214" fmla="*/ 11113820 w 12191998"/>
              <a:gd name="connsiteY214" fmla="*/ 141287 h 851265"/>
              <a:gd name="connsiteX215" fmla="*/ 11155096 w 12191998"/>
              <a:gd name="connsiteY215" fmla="*/ 125412 h 851265"/>
              <a:gd name="connsiteX216" fmla="*/ 11191608 w 12191998"/>
              <a:gd name="connsiteY216" fmla="*/ 106362 h 851265"/>
              <a:gd name="connsiteX217" fmla="*/ 11229708 w 12191998"/>
              <a:gd name="connsiteY217" fmla="*/ 87312 h 851265"/>
              <a:gd name="connsiteX218" fmla="*/ 11267808 w 12191998"/>
              <a:gd name="connsiteY218" fmla="*/ 68262 h 851265"/>
              <a:gd name="connsiteX219" fmla="*/ 11304320 w 12191998"/>
              <a:gd name="connsiteY219" fmla="*/ 52387 h 851265"/>
              <a:gd name="connsiteX220" fmla="*/ 11345596 w 12191998"/>
              <a:gd name="connsiteY220" fmla="*/ 36512 h 851265"/>
              <a:gd name="connsiteX221" fmla="*/ 11391632 w 12191998"/>
              <a:gd name="connsiteY221" fmla="*/ 20637 h 851265"/>
              <a:gd name="connsiteX222" fmla="*/ 11444020 w 12191998"/>
              <a:gd name="connsiteY222" fmla="*/ 9525 h 851265"/>
              <a:gd name="connsiteX223" fmla="*/ 11504346 w 12191998"/>
              <a:gd name="connsiteY223" fmla="*/ 3175 h 851265"/>
              <a:gd name="connsiteX224" fmla="*/ 11572608 w 12191998"/>
              <a:gd name="connsiteY224" fmla="*/ 0 h 851265"/>
              <a:gd name="connsiteX225" fmla="*/ 11640870 w 12191998"/>
              <a:gd name="connsiteY225" fmla="*/ 3175 h 851265"/>
              <a:gd name="connsiteX226" fmla="*/ 11701196 w 12191998"/>
              <a:gd name="connsiteY226" fmla="*/ 9525 h 851265"/>
              <a:gd name="connsiteX227" fmla="*/ 11753582 w 12191998"/>
              <a:gd name="connsiteY227" fmla="*/ 20637 h 851265"/>
              <a:gd name="connsiteX228" fmla="*/ 11799620 w 12191998"/>
              <a:gd name="connsiteY228" fmla="*/ 36512 h 851265"/>
              <a:gd name="connsiteX229" fmla="*/ 11840896 w 12191998"/>
              <a:gd name="connsiteY229" fmla="*/ 52387 h 851265"/>
              <a:gd name="connsiteX230" fmla="*/ 11877408 w 12191998"/>
              <a:gd name="connsiteY230" fmla="*/ 68262 h 851265"/>
              <a:gd name="connsiteX231" fmla="*/ 11915508 w 12191998"/>
              <a:gd name="connsiteY231" fmla="*/ 87312 h 851265"/>
              <a:gd name="connsiteX232" fmla="*/ 11953608 w 12191998"/>
              <a:gd name="connsiteY232" fmla="*/ 106362 h 851265"/>
              <a:gd name="connsiteX233" fmla="*/ 11990120 w 12191998"/>
              <a:gd name="connsiteY233" fmla="*/ 125412 h 851265"/>
              <a:gd name="connsiteX234" fmla="*/ 12031396 w 12191998"/>
              <a:gd name="connsiteY234" fmla="*/ 141287 h 851265"/>
              <a:gd name="connsiteX235" fmla="*/ 12077432 w 12191998"/>
              <a:gd name="connsiteY235" fmla="*/ 155575 h 851265"/>
              <a:gd name="connsiteX236" fmla="*/ 12129820 w 12191998"/>
              <a:gd name="connsiteY236" fmla="*/ 166688 h 851265"/>
              <a:gd name="connsiteX237" fmla="*/ 12190146 w 12191998"/>
              <a:gd name="connsiteY237" fmla="*/ 174625 h 851265"/>
              <a:gd name="connsiteX238" fmla="*/ 12191998 w 12191998"/>
              <a:gd name="connsiteY238" fmla="*/ 174668 h 851265"/>
              <a:gd name="connsiteX239" fmla="*/ 12191998 w 12191998"/>
              <a:gd name="connsiteY239" fmla="*/ 851265 h 851265"/>
              <a:gd name="connsiteX240" fmla="*/ 0 w 12191998"/>
              <a:gd name="connsiteY240" fmla="*/ 851265 h 851265"/>
              <a:gd name="connsiteX241" fmla="*/ 0 w 12191998"/>
              <a:gd name="connsiteY241" fmla="*/ 174668 h 851265"/>
              <a:gd name="connsiteX242" fmla="*/ 1852 w 12191998"/>
              <a:gd name="connsiteY242" fmla="*/ 174625 h 851265"/>
              <a:gd name="connsiteX243" fmla="*/ 62177 w 12191998"/>
              <a:gd name="connsiteY243" fmla="*/ 166687 h 851265"/>
              <a:gd name="connsiteX244" fmla="*/ 114564 w 12191998"/>
              <a:gd name="connsiteY244" fmla="*/ 155575 h 851265"/>
              <a:gd name="connsiteX245" fmla="*/ 160602 w 12191998"/>
              <a:gd name="connsiteY245" fmla="*/ 141287 h 851265"/>
              <a:gd name="connsiteX246" fmla="*/ 201877 w 12191998"/>
              <a:gd name="connsiteY246" fmla="*/ 125412 h 851265"/>
              <a:gd name="connsiteX247" fmla="*/ 238389 w 12191998"/>
              <a:gd name="connsiteY247" fmla="*/ 106362 h 851265"/>
              <a:gd name="connsiteX248" fmla="*/ 276489 w 12191998"/>
              <a:gd name="connsiteY248" fmla="*/ 87312 h 851265"/>
              <a:gd name="connsiteX249" fmla="*/ 314589 w 12191998"/>
              <a:gd name="connsiteY249" fmla="*/ 68262 h 851265"/>
              <a:gd name="connsiteX250" fmla="*/ 351102 w 12191998"/>
              <a:gd name="connsiteY250" fmla="*/ 52387 h 851265"/>
              <a:gd name="connsiteX251" fmla="*/ 392377 w 12191998"/>
              <a:gd name="connsiteY251" fmla="*/ 36512 h 851265"/>
              <a:gd name="connsiteX252" fmla="*/ 438414 w 12191998"/>
              <a:gd name="connsiteY252" fmla="*/ 20637 h 851265"/>
              <a:gd name="connsiteX253" fmla="*/ 490802 w 12191998"/>
              <a:gd name="connsiteY253" fmla="*/ 9525 h 851265"/>
              <a:gd name="connsiteX254" fmla="*/ 551127 w 12191998"/>
              <a:gd name="connsiteY254" fmla="*/ 3175 h 8512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Lst>
            <a:rect l="l" t="t" r="r" b="b"/>
            <a:pathLst>
              <a:path w="12191998" h="851265">
                <a:moveTo>
                  <a:pt x="619389" y="0"/>
                </a:moveTo>
                <a:lnTo>
                  <a:pt x="687652" y="3175"/>
                </a:lnTo>
                <a:lnTo>
                  <a:pt x="747977" y="9525"/>
                </a:lnTo>
                <a:lnTo>
                  <a:pt x="800364" y="20637"/>
                </a:lnTo>
                <a:lnTo>
                  <a:pt x="846402" y="36512"/>
                </a:lnTo>
                <a:lnTo>
                  <a:pt x="887677" y="52387"/>
                </a:lnTo>
                <a:lnTo>
                  <a:pt x="924189" y="68262"/>
                </a:lnTo>
                <a:lnTo>
                  <a:pt x="962289" y="87312"/>
                </a:lnTo>
                <a:lnTo>
                  <a:pt x="1000389" y="106362"/>
                </a:lnTo>
                <a:lnTo>
                  <a:pt x="1036902" y="125412"/>
                </a:lnTo>
                <a:lnTo>
                  <a:pt x="1078177" y="141287"/>
                </a:lnTo>
                <a:lnTo>
                  <a:pt x="1124214" y="155575"/>
                </a:lnTo>
                <a:lnTo>
                  <a:pt x="1176602" y="166687"/>
                </a:lnTo>
                <a:lnTo>
                  <a:pt x="1236927" y="174625"/>
                </a:lnTo>
                <a:lnTo>
                  <a:pt x="1305189" y="176212"/>
                </a:lnTo>
                <a:lnTo>
                  <a:pt x="1373452" y="174625"/>
                </a:lnTo>
                <a:lnTo>
                  <a:pt x="1433777" y="166687"/>
                </a:lnTo>
                <a:lnTo>
                  <a:pt x="1486164" y="155575"/>
                </a:lnTo>
                <a:lnTo>
                  <a:pt x="1532202" y="141287"/>
                </a:lnTo>
                <a:lnTo>
                  <a:pt x="1573477" y="125412"/>
                </a:lnTo>
                <a:lnTo>
                  <a:pt x="1609989" y="106362"/>
                </a:lnTo>
                <a:lnTo>
                  <a:pt x="1648089" y="87312"/>
                </a:lnTo>
                <a:lnTo>
                  <a:pt x="1686189" y="68262"/>
                </a:lnTo>
                <a:lnTo>
                  <a:pt x="1722702" y="52387"/>
                </a:lnTo>
                <a:lnTo>
                  <a:pt x="1763977" y="36512"/>
                </a:lnTo>
                <a:lnTo>
                  <a:pt x="1810014" y="20637"/>
                </a:lnTo>
                <a:lnTo>
                  <a:pt x="1862402" y="9525"/>
                </a:lnTo>
                <a:lnTo>
                  <a:pt x="1922727" y="3175"/>
                </a:lnTo>
                <a:lnTo>
                  <a:pt x="1990989" y="0"/>
                </a:lnTo>
                <a:lnTo>
                  <a:pt x="2059252" y="3175"/>
                </a:lnTo>
                <a:lnTo>
                  <a:pt x="2119577" y="9525"/>
                </a:lnTo>
                <a:lnTo>
                  <a:pt x="2171964" y="20637"/>
                </a:lnTo>
                <a:lnTo>
                  <a:pt x="2218002" y="36512"/>
                </a:lnTo>
                <a:lnTo>
                  <a:pt x="2259277" y="52387"/>
                </a:lnTo>
                <a:lnTo>
                  <a:pt x="2295789" y="68262"/>
                </a:lnTo>
                <a:lnTo>
                  <a:pt x="2333889" y="87312"/>
                </a:lnTo>
                <a:lnTo>
                  <a:pt x="2371989" y="106362"/>
                </a:lnTo>
                <a:lnTo>
                  <a:pt x="2408502" y="125412"/>
                </a:lnTo>
                <a:lnTo>
                  <a:pt x="2449777" y="141287"/>
                </a:lnTo>
                <a:lnTo>
                  <a:pt x="2495814" y="155575"/>
                </a:lnTo>
                <a:lnTo>
                  <a:pt x="2548202" y="166687"/>
                </a:lnTo>
                <a:lnTo>
                  <a:pt x="2608527" y="174625"/>
                </a:lnTo>
                <a:lnTo>
                  <a:pt x="2676789" y="176212"/>
                </a:lnTo>
                <a:lnTo>
                  <a:pt x="2745052" y="174625"/>
                </a:lnTo>
                <a:lnTo>
                  <a:pt x="2805377" y="166687"/>
                </a:lnTo>
                <a:lnTo>
                  <a:pt x="2857764" y="155575"/>
                </a:lnTo>
                <a:lnTo>
                  <a:pt x="2903802" y="141287"/>
                </a:lnTo>
                <a:lnTo>
                  <a:pt x="2945077" y="125412"/>
                </a:lnTo>
                <a:lnTo>
                  <a:pt x="2981589" y="106362"/>
                </a:lnTo>
                <a:lnTo>
                  <a:pt x="3019689" y="87312"/>
                </a:lnTo>
                <a:lnTo>
                  <a:pt x="3057789" y="68262"/>
                </a:lnTo>
                <a:lnTo>
                  <a:pt x="3094302" y="52387"/>
                </a:lnTo>
                <a:lnTo>
                  <a:pt x="3135577" y="36512"/>
                </a:lnTo>
                <a:lnTo>
                  <a:pt x="3181614" y="20637"/>
                </a:lnTo>
                <a:lnTo>
                  <a:pt x="3234002" y="9525"/>
                </a:lnTo>
                <a:lnTo>
                  <a:pt x="3294327" y="3175"/>
                </a:lnTo>
                <a:lnTo>
                  <a:pt x="3361002" y="0"/>
                </a:lnTo>
                <a:lnTo>
                  <a:pt x="3430852" y="3175"/>
                </a:lnTo>
                <a:lnTo>
                  <a:pt x="3491177" y="9525"/>
                </a:lnTo>
                <a:lnTo>
                  <a:pt x="3543564" y="20637"/>
                </a:lnTo>
                <a:lnTo>
                  <a:pt x="3589602" y="36512"/>
                </a:lnTo>
                <a:lnTo>
                  <a:pt x="3630877" y="52387"/>
                </a:lnTo>
                <a:lnTo>
                  <a:pt x="3667389" y="68262"/>
                </a:lnTo>
                <a:lnTo>
                  <a:pt x="3705489" y="87312"/>
                </a:lnTo>
                <a:lnTo>
                  <a:pt x="3743589" y="106362"/>
                </a:lnTo>
                <a:lnTo>
                  <a:pt x="3780102" y="125412"/>
                </a:lnTo>
                <a:lnTo>
                  <a:pt x="3821377" y="141287"/>
                </a:lnTo>
                <a:lnTo>
                  <a:pt x="3867414" y="155575"/>
                </a:lnTo>
                <a:lnTo>
                  <a:pt x="3919802" y="166687"/>
                </a:lnTo>
                <a:lnTo>
                  <a:pt x="3980127" y="174625"/>
                </a:lnTo>
                <a:lnTo>
                  <a:pt x="4048389" y="176212"/>
                </a:lnTo>
                <a:lnTo>
                  <a:pt x="4116652" y="174625"/>
                </a:lnTo>
                <a:lnTo>
                  <a:pt x="4176977" y="166687"/>
                </a:lnTo>
                <a:lnTo>
                  <a:pt x="4229364" y="155575"/>
                </a:lnTo>
                <a:lnTo>
                  <a:pt x="4275402" y="141287"/>
                </a:lnTo>
                <a:lnTo>
                  <a:pt x="4316677" y="125412"/>
                </a:lnTo>
                <a:lnTo>
                  <a:pt x="4353189" y="106362"/>
                </a:lnTo>
                <a:lnTo>
                  <a:pt x="4429389" y="68262"/>
                </a:lnTo>
                <a:lnTo>
                  <a:pt x="4465902" y="52387"/>
                </a:lnTo>
                <a:lnTo>
                  <a:pt x="4507177" y="36512"/>
                </a:lnTo>
                <a:lnTo>
                  <a:pt x="4553216" y="20637"/>
                </a:lnTo>
                <a:lnTo>
                  <a:pt x="4605602" y="9525"/>
                </a:lnTo>
                <a:lnTo>
                  <a:pt x="4665928" y="3175"/>
                </a:lnTo>
                <a:lnTo>
                  <a:pt x="4734189" y="0"/>
                </a:lnTo>
                <a:lnTo>
                  <a:pt x="4802453" y="3175"/>
                </a:lnTo>
                <a:lnTo>
                  <a:pt x="4862777" y="9525"/>
                </a:lnTo>
                <a:lnTo>
                  <a:pt x="4915165" y="20637"/>
                </a:lnTo>
                <a:lnTo>
                  <a:pt x="4961202" y="36512"/>
                </a:lnTo>
                <a:lnTo>
                  <a:pt x="5002478" y="52387"/>
                </a:lnTo>
                <a:lnTo>
                  <a:pt x="5038989" y="68262"/>
                </a:lnTo>
                <a:lnTo>
                  <a:pt x="5077091" y="87312"/>
                </a:lnTo>
                <a:lnTo>
                  <a:pt x="5115189" y="106362"/>
                </a:lnTo>
                <a:lnTo>
                  <a:pt x="5151702" y="125412"/>
                </a:lnTo>
                <a:lnTo>
                  <a:pt x="5192978" y="141287"/>
                </a:lnTo>
                <a:lnTo>
                  <a:pt x="5239014" y="155575"/>
                </a:lnTo>
                <a:lnTo>
                  <a:pt x="5291401" y="166687"/>
                </a:lnTo>
                <a:lnTo>
                  <a:pt x="5351727" y="174625"/>
                </a:lnTo>
                <a:lnTo>
                  <a:pt x="5410199" y="175985"/>
                </a:lnTo>
                <a:lnTo>
                  <a:pt x="5468671" y="174625"/>
                </a:lnTo>
                <a:lnTo>
                  <a:pt x="5528996" y="166687"/>
                </a:lnTo>
                <a:lnTo>
                  <a:pt x="5581383" y="155575"/>
                </a:lnTo>
                <a:lnTo>
                  <a:pt x="5627421" y="141287"/>
                </a:lnTo>
                <a:lnTo>
                  <a:pt x="5668696" y="125412"/>
                </a:lnTo>
                <a:lnTo>
                  <a:pt x="5705210" y="106362"/>
                </a:lnTo>
                <a:lnTo>
                  <a:pt x="5743308" y="87312"/>
                </a:lnTo>
                <a:lnTo>
                  <a:pt x="5781408" y="68262"/>
                </a:lnTo>
                <a:lnTo>
                  <a:pt x="5817921" y="52387"/>
                </a:lnTo>
                <a:lnTo>
                  <a:pt x="5859196" y="36512"/>
                </a:lnTo>
                <a:lnTo>
                  <a:pt x="5905234" y="20637"/>
                </a:lnTo>
                <a:lnTo>
                  <a:pt x="5957621" y="9525"/>
                </a:lnTo>
                <a:lnTo>
                  <a:pt x="6017948" y="3175"/>
                </a:lnTo>
                <a:lnTo>
                  <a:pt x="6086210" y="0"/>
                </a:lnTo>
                <a:lnTo>
                  <a:pt x="6095999" y="455"/>
                </a:lnTo>
                <a:lnTo>
                  <a:pt x="6105789" y="0"/>
                </a:lnTo>
                <a:lnTo>
                  <a:pt x="6174052" y="3175"/>
                </a:lnTo>
                <a:lnTo>
                  <a:pt x="6234377" y="9525"/>
                </a:lnTo>
                <a:lnTo>
                  <a:pt x="6286764" y="20637"/>
                </a:lnTo>
                <a:lnTo>
                  <a:pt x="6332802" y="36512"/>
                </a:lnTo>
                <a:lnTo>
                  <a:pt x="6374077" y="52387"/>
                </a:lnTo>
                <a:lnTo>
                  <a:pt x="6410589" y="68262"/>
                </a:lnTo>
                <a:lnTo>
                  <a:pt x="6448689" y="87312"/>
                </a:lnTo>
                <a:lnTo>
                  <a:pt x="6486789" y="106362"/>
                </a:lnTo>
                <a:lnTo>
                  <a:pt x="6523302" y="125412"/>
                </a:lnTo>
                <a:lnTo>
                  <a:pt x="6564577" y="141287"/>
                </a:lnTo>
                <a:lnTo>
                  <a:pt x="6610614" y="155575"/>
                </a:lnTo>
                <a:lnTo>
                  <a:pt x="6663002" y="166687"/>
                </a:lnTo>
                <a:lnTo>
                  <a:pt x="6723327" y="174625"/>
                </a:lnTo>
                <a:lnTo>
                  <a:pt x="6781799" y="175985"/>
                </a:lnTo>
                <a:lnTo>
                  <a:pt x="6840271" y="174625"/>
                </a:lnTo>
                <a:lnTo>
                  <a:pt x="6900596" y="166687"/>
                </a:lnTo>
                <a:lnTo>
                  <a:pt x="6952983" y="155575"/>
                </a:lnTo>
                <a:lnTo>
                  <a:pt x="6999021" y="141287"/>
                </a:lnTo>
                <a:lnTo>
                  <a:pt x="7040296" y="125412"/>
                </a:lnTo>
                <a:lnTo>
                  <a:pt x="7076808" y="106362"/>
                </a:lnTo>
                <a:lnTo>
                  <a:pt x="7114908" y="87312"/>
                </a:lnTo>
                <a:lnTo>
                  <a:pt x="7153008" y="68262"/>
                </a:lnTo>
                <a:lnTo>
                  <a:pt x="7189521" y="52387"/>
                </a:lnTo>
                <a:lnTo>
                  <a:pt x="7230796" y="36512"/>
                </a:lnTo>
                <a:lnTo>
                  <a:pt x="7276833" y="20637"/>
                </a:lnTo>
                <a:lnTo>
                  <a:pt x="7329221" y="9525"/>
                </a:lnTo>
                <a:lnTo>
                  <a:pt x="7389546" y="3175"/>
                </a:lnTo>
                <a:lnTo>
                  <a:pt x="7457808" y="0"/>
                </a:lnTo>
                <a:lnTo>
                  <a:pt x="7526071" y="3175"/>
                </a:lnTo>
                <a:lnTo>
                  <a:pt x="7586396" y="9525"/>
                </a:lnTo>
                <a:lnTo>
                  <a:pt x="7638783" y="20637"/>
                </a:lnTo>
                <a:lnTo>
                  <a:pt x="7684821" y="36512"/>
                </a:lnTo>
                <a:lnTo>
                  <a:pt x="7726096" y="52387"/>
                </a:lnTo>
                <a:lnTo>
                  <a:pt x="7762608" y="68262"/>
                </a:lnTo>
                <a:lnTo>
                  <a:pt x="7800708" y="87312"/>
                </a:lnTo>
                <a:lnTo>
                  <a:pt x="7838808" y="106362"/>
                </a:lnTo>
                <a:lnTo>
                  <a:pt x="7875321" y="125412"/>
                </a:lnTo>
                <a:lnTo>
                  <a:pt x="7916596" y="141287"/>
                </a:lnTo>
                <a:lnTo>
                  <a:pt x="7962633" y="155575"/>
                </a:lnTo>
                <a:lnTo>
                  <a:pt x="8015021" y="166687"/>
                </a:lnTo>
                <a:lnTo>
                  <a:pt x="8075346" y="174625"/>
                </a:lnTo>
                <a:lnTo>
                  <a:pt x="8143608" y="176212"/>
                </a:lnTo>
                <a:lnTo>
                  <a:pt x="8211871" y="174625"/>
                </a:lnTo>
                <a:lnTo>
                  <a:pt x="8272196" y="166687"/>
                </a:lnTo>
                <a:lnTo>
                  <a:pt x="8324583" y="155575"/>
                </a:lnTo>
                <a:lnTo>
                  <a:pt x="8370621" y="141287"/>
                </a:lnTo>
                <a:lnTo>
                  <a:pt x="8411896" y="125412"/>
                </a:lnTo>
                <a:lnTo>
                  <a:pt x="8448408" y="106362"/>
                </a:lnTo>
                <a:lnTo>
                  <a:pt x="8486508" y="87312"/>
                </a:lnTo>
                <a:lnTo>
                  <a:pt x="8524608" y="68262"/>
                </a:lnTo>
                <a:lnTo>
                  <a:pt x="8561120" y="52387"/>
                </a:lnTo>
                <a:lnTo>
                  <a:pt x="8602396" y="36512"/>
                </a:lnTo>
                <a:lnTo>
                  <a:pt x="8648432" y="20637"/>
                </a:lnTo>
                <a:lnTo>
                  <a:pt x="8700820" y="9525"/>
                </a:lnTo>
                <a:lnTo>
                  <a:pt x="8761146" y="3175"/>
                </a:lnTo>
                <a:lnTo>
                  <a:pt x="8827820" y="0"/>
                </a:lnTo>
                <a:lnTo>
                  <a:pt x="8897670" y="3175"/>
                </a:lnTo>
                <a:lnTo>
                  <a:pt x="8957996" y="9525"/>
                </a:lnTo>
                <a:lnTo>
                  <a:pt x="9010382" y="20637"/>
                </a:lnTo>
                <a:lnTo>
                  <a:pt x="9056420" y="36512"/>
                </a:lnTo>
                <a:lnTo>
                  <a:pt x="9097696" y="52387"/>
                </a:lnTo>
                <a:lnTo>
                  <a:pt x="9134208" y="68262"/>
                </a:lnTo>
                <a:lnTo>
                  <a:pt x="9172308" y="87312"/>
                </a:lnTo>
                <a:lnTo>
                  <a:pt x="9210408" y="106362"/>
                </a:lnTo>
                <a:lnTo>
                  <a:pt x="9246920" y="125412"/>
                </a:lnTo>
                <a:lnTo>
                  <a:pt x="9288196" y="141287"/>
                </a:lnTo>
                <a:lnTo>
                  <a:pt x="9334232" y="155575"/>
                </a:lnTo>
                <a:lnTo>
                  <a:pt x="9386620" y="166687"/>
                </a:lnTo>
                <a:lnTo>
                  <a:pt x="9446946" y="174625"/>
                </a:lnTo>
                <a:lnTo>
                  <a:pt x="9515208" y="176212"/>
                </a:lnTo>
                <a:lnTo>
                  <a:pt x="9583470" y="174625"/>
                </a:lnTo>
                <a:lnTo>
                  <a:pt x="9643796" y="166687"/>
                </a:lnTo>
                <a:lnTo>
                  <a:pt x="9696182" y="155575"/>
                </a:lnTo>
                <a:lnTo>
                  <a:pt x="9742220" y="141287"/>
                </a:lnTo>
                <a:lnTo>
                  <a:pt x="9783496" y="125412"/>
                </a:lnTo>
                <a:lnTo>
                  <a:pt x="9820008" y="106362"/>
                </a:lnTo>
                <a:lnTo>
                  <a:pt x="9896208" y="68262"/>
                </a:lnTo>
                <a:lnTo>
                  <a:pt x="9932720" y="52387"/>
                </a:lnTo>
                <a:lnTo>
                  <a:pt x="9973996" y="36512"/>
                </a:lnTo>
                <a:lnTo>
                  <a:pt x="10020032" y="20637"/>
                </a:lnTo>
                <a:lnTo>
                  <a:pt x="10072420" y="9525"/>
                </a:lnTo>
                <a:lnTo>
                  <a:pt x="10132746" y="3175"/>
                </a:lnTo>
                <a:lnTo>
                  <a:pt x="10201008" y="0"/>
                </a:lnTo>
                <a:lnTo>
                  <a:pt x="10269270" y="3175"/>
                </a:lnTo>
                <a:lnTo>
                  <a:pt x="10329596" y="9525"/>
                </a:lnTo>
                <a:lnTo>
                  <a:pt x="10381982" y="20637"/>
                </a:lnTo>
                <a:lnTo>
                  <a:pt x="10428020" y="36512"/>
                </a:lnTo>
                <a:lnTo>
                  <a:pt x="10469296" y="52387"/>
                </a:lnTo>
                <a:lnTo>
                  <a:pt x="10505808" y="68262"/>
                </a:lnTo>
                <a:lnTo>
                  <a:pt x="10543908" y="87312"/>
                </a:lnTo>
                <a:lnTo>
                  <a:pt x="10582008" y="106362"/>
                </a:lnTo>
                <a:lnTo>
                  <a:pt x="10618520" y="125412"/>
                </a:lnTo>
                <a:lnTo>
                  <a:pt x="10659796" y="141287"/>
                </a:lnTo>
                <a:lnTo>
                  <a:pt x="10705832" y="155575"/>
                </a:lnTo>
                <a:lnTo>
                  <a:pt x="10758220" y="166687"/>
                </a:lnTo>
                <a:lnTo>
                  <a:pt x="10818546" y="174625"/>
                </a:lnTo>
                <a:lnTo>
                  <a:pt x="10886808" y="176212"/>
                </a:lnTo>
                <a:lnTo>
                  <a:pt x="10955070" y="174625"/>
                </a:lnTo>
                <a:lnTo>
                  <a:pt x="11015396" y="166687"/>
                </a:lnTo>
                <a:lnTo>
                  <a:pt x="11067782" y="155575"/>
                </a:lnTo>
                <a:lnTo>
                  <a:pt x="11113820" y="141287"/>
                </a:lnTo>
                <a:lnTo>
                  <a:pt x="11155096" y="125412"/>
                </a:lnTo>
                <a:lnTo>
                  <a:pt x="11191608" y="106362"/>
                </a:lnTo>
                <a:lnTo>
                  <a:pt x="11229708" y="87312"/>
                </a:lnTo>
                <a:lnTo>
                  <a:pt x="11267808" y="68262"/>
                </a:lnTo>
                <a:lnTo>
                  <a:pt x="11304320" y="52387"/>
                </a:lnTo>
                <a:lnTo>
                  <a:pt x="11345596" y="36512"/>
                </a:lnTo>
                <a:lnTo>
                  <a:pt x="11391632" y="20637"/>
                </a:lnTo>
                <a:lnTo>
                  <a:pt x="11444020" y="9525"/>
                </a:lnTo>
                <a:lnTo>
                  <a:pt x="11504346" y="3175"/>
                </a:lnTo>
                <a:lnTo>
                  <a:pt x="11572608" y="0"/>
                </a:lnTo>
                <a:lnTo>
                  <a:pt x="11640870" y="3175"/>
                </a:lnTo>
                <a:lnTo>
                  <a:pt x="11701196" y="9525"/>
                </a:lnTo>
                <a:lnTo>
                  <a:pt x="11753582" y="20637"/>
                </a:lnTo>
                <a:lnTo>
                  <a:pt x="11799620" y="36512"/>
                </a:lnTo>
                <a:lnTo>
                  <a:pt x="11840896" y="52387"/>
                </a:lnTo>
                <a:lnTo>
                  <a:pt x="11877408" y="68262"/>
                </a:lnTo>
                <a:lnTo>
                  <a:pt x="11915508" y="87312"/>
                </a:lnTo>
                <a:lnTo>
                  <a:pt x="11953608" y="106362"/>
                </a:lnTo>
                <a:lnTo>
                  <a:pt x="11990120" y="125412"/>
                </a:lnTo>
                <a:lnTo>
                  <a:pt x="12031396" y="141287"/>
                </a:lnTo>
                <a:lnTo>
                  <a:pt x="12077432" y="155575"/>
                </a:lnTo>
                <a:lnTo>
                  <a:pt x="12129820" y="166688"/>
                </a:lnTo>
                <a:lnTo>
                  <a:pt x="12190146" y="174625"/>
                </a:lnTo>
                <a:lnTo>
                  <a:pt x="12191998" y="174668"/>
                </a:lnTo>
                <a:lnTo>
                  <a:pt x="12191998" y="851265"/>
                </a:lnTo>
                <a:lnTo>
                  <a:pt x="0" y="851265"/>
                </a:lnTo>
                <a:lnTo>
                  <a:pt x="0" y="174668"/>
                </a:lnTo>
                <a:lnTo>
                  <a:pt x="1852" y="174625"/>
                </a:lnTo>
                <a:lnTo>
                  <a:pt x="62177" y="166687"/>
                </a:lnTo>
                <a:lnTo>
                  <a:pt x="114564" y="155575"/>
                </a:lnTo>
                <a:lnTo>
                  <a:pt x="160602" y="141287"/>
                </a:lnTo>
                <a:lnTo>
                  <a:pt x="201877" y="125412"/>
                </a:lnTo>
                <a:lnTo>
                  <a:pt x="238389" y="106362"/>
                </a:lnTo>
                <a:lnTo>
                  <a:pt x="276489" y="87312"/>
                </a:lnTo>
                <a:lnTo>
                  <a:pt x="314589" y="68262"/>
                </a:lnTo>
                <a:lnTo>
                  <a:pt x="351102" y="52387"/>
                </a:lnTo>
                <a:lnTo>
                  <a:pt x="392377" y="36512"/>
                </a:lnTo>
                <a:lnTo>
                  <a:pt x="438414" y="20637"/>
                </a:lnTo>
                <a:lnTo>
                  <a:pt x="490802" y="9525"/>
                </a:lnTo>
                <a:lnTo>
                  <a:pt x="551127" y="3175"/>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3038986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80081FE-3187-4184-98D0-CDC8A7E59A97}"/>
              </a:ext>
            </a:extLst>
          </p:cNvPr>
          <p:cNvSpPr>
            <a:spLocks noGrp="1"/>
          </p:cNvSpPr>
          <p:nvPr>
            <p:ph type="ctrTitle"/>
          </p:nvPr>
        </p:nvSpPr>
        <p:spPr>
          <a:xfrm>
            <a:off x="2616200" y="2062163"/>
            <a:ext cx="6959600" cy="3003550"/>
          </a:xfrm>
        </p:spPr>
        <p:txBody>
          <a:bodyPr>
            <a:normAutofit/>
          </a:bodyPr>
          <a:lstStyle/>
          <a:p>
            <a:r>
              <a:rPr lang="en-US" sz="4800" dirty="0"/>
              <a:t>Spy Story </a:t>
            </a:r>
            <a:br>
              <a:rPr lang="en-US" sz="4800" dirty="0"/>
            </a:br>
            <a:r>
              <a:rPr lang="en-US" sz="4800" dirty="0"/>
              <a:t>The adventures of Agent X</a:t>
            </a:r>
            <a:br>
              <a:rPr lang="en-US" sz="4800" dirty="0"/>
            </a:br>
            <a:endParaRPr lang="en-US" sz="4800" dirty="0"/>
          </a:p>
        </p:txBody>
      </p:sp>
      <p:sp>
        <p:nvSpPr>
          <p:cNvPr id="4" name="Subtitle 2">
            <a:extLst>
              <a:ext uri="{FF2B5EF4-FFF2-40B4-BE49-F238E27FC236}">
                <a16:creationId xmlns:a16="http://schemas.microsoft.com/office/drawing/2014/main" id="{F8B0D1D1-624A-4AF5-B57E-100CDFEEA580}"/>
              </a:ext>
            </a:extLst>
          </p:cNvPr>
          <p:cNvSpPr>
            <a:spLocks noGrp="1"/>
          </p:cNvSpPr>
          <p:nvPr>
            <p:ph type="subTitle" idx="1"/>
          </p:nvPr>
        </p:nvSpPr>
        <p:spPr>
          <a:xfrm>
            <a:off x="2215045" y="5979196"/>
            <a:ext cx="8045373" cy="742279"/>
          </a:xfrm>
        </p:spPr>
        <p:txBody>
          <a:bodyPr>
            <a:normAutofit/>
          </a:bodyPr>
          <a:lstStyle/>
          <a:p>
            <a:r>
              <a:rPr lang="en-US" dirty="0"/>
              <a:t>Year 6</a:t>
            </a:r>
          </a:p>
        </p:txBody>
      </p:sp>
    </p:spTree>
    <p:extLst>
      <p:ext uri="{BB962C8B-B14F-4D97-AF65-F5344CB8AC3E}">
        <p14:creationId xmlns:p14="http://schemas.microsoft.com/office/powerpoint/2010/main" val="3935106103"/>
      </p:ext>
    </p:extLst>
  </p:cSld>
  <p:clrMapOvr>
    <a:masterClrMapping/>
  </p:clrMapOvr>
  <mc:AlternateContent xmlns:mc="http://schemas.openxmlformats.org/markup-compatibility/2006" xmlns:p14="http://schemas.microsoft.com/office/powerpoint/2010/main">
    <mc:Choice Requires="p14">
      <p:transition spd="slow" p14:dur="2000" advTm="14659"/>
    </mc:Choice>
    <mc:Fallback xmlns="">
      <p:transition spd="slow" advTm="1465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Freeform 6">
            <a:extLst>
              <a:ext uri="{FF2B5EF4-FFF2-40B4-BE49-F238E27FC236}">
                <a16:creationId xmlns:a16="http://schemas.microsoft.com/office/drawing/2014/main" id="{B217C2AD-51B4-40CE-A71F-F5D3F846D97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3" name="Rectangle 22">
            <a:extLst>
              <a:ext uri="{FF2B5EF4-FFF2-40B4-BE49-F238E27FC236}">
                <a16:creationId xmlns:a16="http://schemas.microsoft.com/office/drawing/2014/main" id="{6F1BF92E-23CF-4BFE-9E1F-C359BACFA3C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25" name="Rectangle 24">
            <a:extLst>
              <a:ext uri="{FF2B5EF4-FFF2-40B4-BE49-F238E27FC236}">
                <a16:creationId xmlns:a16="http://schemas.microsoft.com/office/drawing/2014/main" id="{DFEF8384-2545-4ACD-9071-49DD1CFC4E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7" name="Freeform 22">
            <a:extLst>
              <a:ext uri="{FF2B5EF4-FFF2-40B4-BE49-F238E27FC236}">
                <a16:creationId xmlns:a16="http://schemas.microsoft.com/office/drawing/2014/main" id="{F77DB8FA-61A7-4DE7-A777-6D258D17248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4695443" cy="6858000"/>
          </a:xfrm>
          <a:custGeom>
            <a:avLst/>
            <a:gdLst>
              <a:gd name="connsiteX0" fmla="*/ 0 w 4992864"/>
              <a:gd name="connsiteY0" fmla="*/ 0 h 6858000"/>
              <a:gd name="connsiteX1" fmla="*/ 4813476 w 4992864"/>
              <a:gd name="connsiteY1" fmla="*/ 0 h 6858000"/>
              <a:gd name="connsiteX2" fmla="*/ 4818239 w 4992864"/>
              <a:gd name="connsiteY2" fmla="*/ 66675 h 6858000"/>
              <a:gd name="connsiteX3" fmla="*/ 4826176 w 4992864"/>
              <a:gd name="connsiteY3" fmla="*/ 122237 h 6858000"/>
              <a:gd name="connsiteX4" fmla="*/ 4835701 w 4992864"/>
              <a:gd name="connsiteY4" fmla="*/ 174625 h 6858000"/>
              <a:gd name="connsiteX5" fmla="*/ 4851576 w 4992864"/>
              <a:gd name="connsiteY5" fmla="*/ 217487 h 6858000"/>
              <a:gd name="connsiteX6" fmla="*/ 4867451 w 4992864"/>
              <a:gd name="connsiteY6" fmla="*/ 260350 h 6858000"/>
              <a:gd name="connsiteX7" fmla="*/ 4886501 w 4992864"/>
              <a:gd name="connsiteY7" fmla="*/ 296862 h 6858000"/>
              <a:gd name="connsiteX8" fmla="*/ 4905551 w 4992864"/>
              <a:gd name="connsiteY8" fmla="*/ 334962 h 6858000"/>
              <a:gd name="connsiteX9" fmla="*/ 4923014 w 4992864"/>
              <a:gd name="connsiteY9" fmla="*/ 369887 h 6858000"/>
              <a:gd name="connsiteX10" fmla="*/ 4940476 w 4992864"/>
              <a:gd name="connsiteY10" fmla="*/ 409575 h 6858000"/>
              <a:gd name="connsiteX11" fmla="*/ 4956351 w 4992864"/>
              <a:gd name="connsiteY11" fmla="*/ 450850 h 6858000"/>
              <a:gd name="connsiteX12" fmla="*/ 4970639 w 4992864"/>
              <a:gd name="connsiteY12" fmla="*/ 496887 h 6858000"/>
              <a:gd name="connsiteX13" fmla="*/ 4981751 w 4992864"/>
              <a:gd name="connsiteY13" fmla="*/ 546100 h 6858000"/>
              <a:gd name="connsiteX14" fmla="*/ 4989689 w 4992864"/>
              <a:gd name="connsiteY14" fmla="*/ 606425 h 6858000"/>
              <a:gd name="connsiteX15" fmla="*/ 4992864 w 4992864"/>
              <a:gd name="connsiteY15" fmla="*/ 673100 h 6858000"/>
              <a:gd name="connsiteX16" fmla="*/ 4989689 w 4992864"/>
              <a:gd name="connsiteY16" fmla="*/ 744537 h 6858000"/>
              <a:gd name="connsiteX17" fmla="*/ 4981751 w 4992864"/>
              <a:gd name="connsiteY17" fmla="*/ 801687 h 6858000"/>
              <a:gd name="connsiteX18" fmla="*/ 4970639 w 4992864"/>
              <a:gd name="connsiteY18" fmla="*/ 854075 h 6858000"/>
              <a:gd name="connsiteX19" fmla="*/ 4956351 w 4992864"/>
              <a:gd name="connsiteY19" fmla="*/ 901700 h 6858000"/>
              <a:gd name="connsiteX20" fmla="*/ 4940476 w 4992864"/>
              <a:gd name="connsiteY20" fmla="*/ 942975 h 6858000"/>
              <a:gd name="connsiteX21" fmla="*/ 4921426 w 4992864"/>
              <a:gd name="connsiteY21" fmla="*/ 981075 h 6858000"/>
              <a:gd name="connsiteX22" fmla="*/ 4902376 w 4992864"/>
              <a:gd name="connsiteY22" fmla="*/ 1017587 h 6858000"/>
              <a:gd name="connsiteX23" fmla="*/ 4883326 w 4992864"/>
              <a:gd name="connsiteY23" fmla="*/ 1055687 h 6858000"/>
              <a:gd name="connsiteX24" fmla="*/ 4865864 w 4992864"/>
              <a:gd name="connsiteY24" fmla="*/ 1095375 h 6858000"/>
              <a:gd name="connsiteX25" fmla="*/ 4848401 w 4992864"/>
              <a:gd name="connsiteY25" fmla="*/ 1136650 h 6858000"/>
              <a:gd name="connsiteX26" fmla="*/ 4834114 w 4992864"/>
              <a:gd name="connsiteY26" fmla="*/ 1182687 h 6858000"/>
              <a:gd name="connsiteX27" fmla="*/ 4824589 w 4992864"/>
              <a:gd name="connsiteY27" fmla="*/ 1235075 h 6858000"/>
              <a:gd name="connsiteX28" fmla="*/ 4815064 w 4992864"/>
              <a:gd name="connsiteY28" fmla="*/ 1295400 h 6858000"/>
              <a:gd name="connsiteX29" fmla="*/ 4813476 w 4992864"/>
              <a:gd name="connsiteY29" fmla="*/ 1363662 h 6858000"/>
              <a:gd name="connsiteX30" fmla="*/ 4815064 w 4992864"/>
              <a:gd name="connsiteY30" fmla="*/ 1431925 h 6858000"/>
              <a:gd name="connsiteX31" fmla="*/ 4824589 w 4992864"/>
              <a:gd name="connsiteY31" fmla="*/ 1492250 h 6858000"/>
              <a:gd name="connsiteX32" fmla="*/ 4834114 w 4992864"/>
              <a:gd name="connsiteY32" fmla="*/ 1544637 h 6858000"/>
              <a:gd name="connsiteX33" fmla="*/ 4848401 w 4992864"/>
              <a:gd name="connsiteY33" fmla="*/ 1589087 h 6858000"/>
              <a:gd name="connsiteX34" fmla="*/ 4865864 w 4992864"/>
              <a:gd name="connsiteY34" fmla="*/ 1631950 h 6858000"/>
              <a:gd name="connsiteX35" fmla="*/ 4883326 w 4992864"/>
              <a:gd name="connsiteY35" fmla="*/ 1671637 h 6858000"/>
              <a:gd name="connsiteX36" fmla="*/ 4902376 w 4992864"/>
              <a:gd name="connsiteY36" fmla="*/ 1708150 h 6858000"/>
              <a:gd name="connsiteX37" fmla="*/ 4921426 w 4992864"/>
              <a:gd name="connsiteY37" fmla="*/ 1743075 h 6858000"/>
              <a:gd name="connsiteX38" fmla="*/ 4940476 w 4992864"/>
              <a:gd name="connsiteY38" fmla="*/ 1782762 h 6858000"/>
              <a:gd name="connsiteX39" fmla="*/ 4956351 w 4992864"/>
              <a:gd name="connsiteY39" fmla="*/ 1824037 h 6858000"/>
              <a:gd name="connsiteX40" fmla="*/ 4970639 w 4992864"/>
              <a:gd name="connsiteY40" fmla="*/ 1870075 h 6858000"/>
              <a:gd name="connsiteX41" fmla="*/ 4981751 w 4992864"/>
              <a:gd name="connsiteY41" fmla="*/ 1922462 h 6858000"/>
              <a:gd name="connsiteX42" fmla="*/ 4989689 w 4992864"/>
              <a:gd name="connsiteY42" fmla="*/ 1982787 h 6858000"/>
              <a:gd name="connsiteX43" fmla="*/ 4992864 w 4992864"/>
              <a:gd name="connsiteY43" fmla="*/ 2051050 h 6858000"/>
              <a:gd name="connsiteX44" fmla="*/ 4989689 w 4992864"/>
              <a:gd name="connsiteY44" fmla="*/ 2119312 h 6858000"/>
              <a:gd name="connsiteX45" fmla="*/ 4981751 w 4992864"/>
              <a:gd name="connsiteY45" fmla="*/ 2179637 h 6858000"/>
              <a:gd name="connsiteX46" fmla="*/ 4970639 w 4992864"/>
              <a:gd name="connsiteY46" fmla="*/ 2232025 h 6858000"/>
              <a:gd name="connsiteX47" fmla="*/ 4956351 w 4992864"/>
              <a:gd name="connsiteY47" fmla="*/ 2278062 h 6858000"/>
              <a:gd name="connsiteX48" fmla="*/ 4940476 w 4992864"/>
              <a:gd name="connsiteY48" fmla="*/ 2319337 h 6858000"/>
              <a:gd name="connsiteX49" fmla="*/ 4921426 w 4992864"/>
              <a:gd name="connsiteY49" fmla="*/ 2359025 h 6858000"/>
              <a:gd name="connsiteX50" fmla="*/ 4902376 w 4992864"/>
              <a:gd name="connsiteY50" fmla="*/ 2395537 h 6858000"/>
              <a:gd name="connsiteX51" fmla="*/ 4883326 w 4992864"/>
              <a:gd name="connsiteY51" fmla="*/ 2433637 h 6858000"/>
              <a:gd name="connsiteX52" fmla="*/ 4865864 w 4992864"/>
              <a:gd name="connsiteY52" fmla="*/ 2471737 h 6858000"/>
              <a:gd name="connsiteX53" fmla="*/ 4848401 w 4992864"/>
              <a:gd name="connsiteY53" fmla="*/ 2513012 h 6858000"/>
              <a:gd name="connsiteX54" fmla="*/ 4834114 w 4992864"/>
              <a:gd name="connsiteY54" fmla="*/ 2560637 h 6858000"/>
              <a:gd name="connsiteX55" fmla="*/ 4824589 w 4992864"/>
              <a:gd name="connsiteY55" fmla="*/ 2613025 h 6858000"/>
              <a:gd name="connsiteX56" fmla="*/ 4815064 w 4992864"/>
              <a:gd name="connsiteY56" fmla="*/ 2671762 h 6858000"/>
              <a:gd name="connsiteX57" fmla="*/ 4813476 w 4992864"/>
              <a:gd name="connsiteY57" fmla="*/ 2741612 h 6858000"/>
              <a:gd name="connsiteX58" fmla="*/ 4815064 w 4992864"/>
              <a:gd name="connsiteY58" fmla="*/ 2809875 h 6858000"/>
              <a:gd name="connsiteX59" fmla="*/ 4824589 w 4992864"/>
              <a:gd name="connsiteY59" fmla="*/ 2868612 h 6858000"/>
              <a:gd name="connsiteX60" fmla="*/ 4834114 w 4992864"/>
              <a:gd name="connsiteY60" fmla="*/ 2922587 h 6858000"/>
              <a:gd name="connsiteX61" fmla="*/ 4848401 w 4992864"/>
              <a:gd name="connsiteY61" fmla="*/ 2967037 h 6858000"/>
              <a:gd name="connsiteX62" fmla="*/ 4865864 w 4992864"/>
              <a:gd name="connsiteY62" fmla="*/ 3009900 h 6858000"/>
              <a:gd name="connsiteX63" fmla="*/ 4883326 w 4992864"/>
              <a:gd name="connsiteY63" fmla="*/ 3046412 h 6858000"/>
              <a:gd name="connsiteX64" fmla="*/ 4902376 w 4992864"/>
              <a:gd name="connsiteY64" fmla="*/ 3084512 h 6858000"/>
              <a:gd name="connsiteX65" fmla="*/ 4921426 w 4992864"/>
              <a:gd name="connsiteY65" fmla="*/ 3121025 h 6858000"/>
              <a:gd name="connsiteX66" fmla="*/ 4940476 w 4992864"/>
              <a:gd name="connsiteY66" fmla="*/ 3160712 h 6858000"/>
              <a:gd name="connsiteX67" fmla="*/ 4956351 w 4992864"/>
              <a:gd name="connsiteY67" fmla="*/ 3201987 h 6858000"/>
              <a:gd name="connsiteX68" fmla="*/ 4970639 w 4992864"/>
              <a:gd name="connsiteY68" fmla="*/ 3248025 h 6858000"/>
              <a:gd name="connsiteX69" fmla="*/ 4981751 w 4992864"/>
              <a:gd name="connsiteY69" fmla="*/ 3300412 h 6858000"/>
              <a:gd name="connsiteX70" fmla="*/ 4989689 w 4992864"/>
              <a:gd name="connsiteY70" fmla="*/ 3360737 h 6858000"/>
              <a:gd name="connsiteX71" fmla="*/ 4992864 w 4992864"/>
              <a:gd name="connsiteY71" fmla="*/ 3427412 h 6858000"/>
              <a:gd name="connsiteX72" fmla="*/ 4989689 w 4992864"/>
              <a:gd name="connsiteY72" fmla="*/ 3497262 h 6858000"/>
              <a:gd name="connsiteX73" fmla="*/ 4981751 w 4992864"/>
              <a:gd name="connsiteY73" fmla="*/ 3557587 h 6858000"/>
              <a:gd name="connsiteX74" fmla="*/ 4970639 w 4992864"/>
              <a:gd name="connsiteY74" fmla="*/ 3609975 h 6858000"/>
              <a:gd name="connsiteX75" fmla="*/ 4956351 w 4992864"/>
              <a:gd name="connsiteY75" fmla="*/ 3656012 h 6858000"/>
              <a:gd name="connsiteX76" fmla="*/ 4940476 w 4992864"/>
              <a:gd name="connsiteY76" fmla="*/ 3697287 h 6858000"/>
              <a:gd name="connsiteX77" fmla="*/ 4921426 w 4992864"/>
              <a:gd name="connsiteY77" fmla="*/ 3736975 h 6858000"/>
              <a:gd name="connsiteX78" fmla="*/ 4883326 w 4992864"/>
              <a:gd name="connsiteY78" fmla="*/ 3811587 h 6858000"/>
              <a:gd name="connsiteX79" fmla="*/ 4865864 w 4992864"/>
              <a:gd name="connsiteY79" fmla="*/ 3848100 h 6858000"/>
              <a:gd name="connsiteX80" fmla="*/ 4848401 w 4992864"/>
              <a:gd name="connsiteY80" fmla="*/ 3890962 h 6858000"/>
              <a:gd name="connsiteX81" fmla="*/ 4834114 w 4992864"/>
              <a:gd name="connsiteY81" fmla="*/ 3935412 h 6858000"/>
              <a:gd name="connsiteX82" fmla="*/ 4824589 w 4992864"/>
              <a:gd name="connsiteY82" fmla="*/ 3987800 h 6858000"/>
              <a:gd name="connsiteX83" fmla="*/ 4815064 w 4992864"/>
              <a:gd name="connsiteY83" fmla="*/ 4048125 h 6858000"/>
              <a:gd name="connsiteX84" fmla="*/ 4813476 w 4992864"/>
              <a:gd name="connsiteY84" fmla="*/ 4116387 h 6858000"/>
              <a:gd name="connsiteX85" fmla="*/ 4815064 w 4992864"/>
              <a:gd name="connsiteY85" fmla="*/ 4186237 h 6858000"/>
              <a:gd name="connsiteX86" fmla="*/ 4824589 w 4992864"/>
              <a:gd name="connsiteY86" fmla="*/ 4244975 h 6858000"/>
              <a:gd name="connsiteX87" fmla="*/ 4834114 w 4992864"/>
              <a:gd name="connsiteY87" fmla="*/ 4297362 h 6858000"/>
              <a:gd name="connsiteX88" fmla="*/ 4848401 w 4992864"/>
              <a:gd name="connsiteY88" fmla="*/ 4343400 h 6858000"/>
              <a:gd name="connsiteX89" fmla="*/ 4865864 w 4992864"/>
              <a:gd name="connsiteY89" fmla="*/ 4386262 h 6858000"/>
              <a:gd name="connsiteX90" fmla="*/ 4883326 w 4992864"/>
              <a:gd name="connsiteY90" fmla="*/ 4424362 h 6858000"/>
              <a:gd name="connsiteX91" fmla="*/ 4921426 w 4992864"/>
              <a:gd name="connsiteY91" fmla="*/ 4498975 h 6858000"/>
              <a:gd name="connsiteX92" fmla="*/ 4940476 w 4992864"/>
              <a:gd name="connsiteY92" fmla="*/ 4537075 h 6858000"/>
              <a:gd name="connsiteX93" fmla="*/ 4956351 w 4992864"/>
              <a:gd name="connsiteY93" fmla="*/ 4579937 h 6858000"/>
              <a:gd name="connsiteX94" fmla="*/ 4970639 w 4992864"/>
              <a:gd name="connsiteY94" fmla="*/ 4625975 h 6858000"/>
              <a:gd name="connsiteX95" fmla="*/ 4981751 w 4992864"/>
              <a:gd name="connsiteY95" fmla="*/ 4678362 h 6858000"/>
              <a:gd name="connsiteX96" fmla="*/ 4989689 w 4992864"/>
              <a:gd name="connsiteY96" fmla="*/ 4738687 h 6858000"/>
              <a:gd name="connsiteX97" fmla="*/ 4992864 w 4992864"/>
              <a:gd name="connsiteY97" fmla="*/ 4806950 h 6858000"/>
              <a:gd name="connsiteX98" fmla="*/ 4989689 w 4992864"/>
              <a:gd name="connsiteY98" fmla="*/ 4875212 h 6858000"/>
              <a:gd name="connsiteX99" fmla="*/ 4981751 w 4992864"/>
              <a:gd name="connsiteY99" fmla="*/ 4935537 h 6858000"/>
              <a:gd name="connsiteX100" fmla="*/ 4970639 w 4992864"/>
              <a:gd name="connsiteY100" fmla="*/ 4987925 h 6858000"/>
              <a:gd name="connsiteX101" fmla="*/ 4956351 w 4992864"/>
              <a:gd name="connsiteY101" fmla="*/ 5033962 h 6858000"/>
              <a:gd name="connsiteX102" fmla="*/ 4940476 w 4992864"/>
              <a:gd name="connsiteY102" fmla="*/ 5075237 h 6858000"/>
              <a:gd name="connsiteX103" fmla="*/ 4921426 w 4992864"/>
              <a:gd name="connsiteY103" fmla="*/ 5114925 h 6858000"/>
              <a:gd name="connsiteX104" fmla="*/ 4902376 w 4992864"/>
              <a:gd name="connsiteY104" fmla="*/ 5149850 h 6858000"/>
              <a:gd name="connsiteX105" fmla="*/ 4883326 w 4992864"/>
              <a:gd name="connsiteY105" fmla="*/ 5186362 h 6858000"/>
              <a:gd name="connsiteX106" fmla="*/ 4865864 w 4992864"/>
              <a:gd name="connsiteY106" fmla="*/ 5226050 h 6858000"/>
              <a:gd name="connsiteX107" fmla="*/ 4848401 w 4992864"/>
              <a:gd name="connsiteY107" fmla="*/ 5268912 h 6858000"/>
              <a:gd name="connsiteX108" fmla="*/ 4834114 w 4992864"/>
              <a:gd name="connsiteY108" fmla="*/ 5313362 h 6858000"/>
              <a:gd name="connsiteX109" fmla="*/ 4824589 w 4992864"/>
              <a:gd name="connsiteY109" fmla="*/ 5365750 h 6858000"/>
              <a:gd name="connsiteX110" fmla="*/ 4815064 w 4992864"/>
              <a:gd name="connsiteY110" fmla="*/ 5426075 h 6858000"/>
              <a:gd name="connsiteX111" fmla="*/ 4813476 w 4992864"/>
              <a:gd name="connsiteY111" fmla="*/ 5494337 h 6858000"/>
              <a:gd name="connsiteX112" fmla="*/ 4815064 w 4992864"/>
              <a:gd name="connsiteY112" fmla="*/ 5562600 h 6858000"/>
              <a:gd name="connsiteX113" fmla="*/ 4824589 w 4992864"/>
              <a:gd name="connsiteY113" fmla="*/ 5622925 h 6858000"/>
              <a:gd name="connsiteX114" fmla="*/ 4834114 w 4992864"/>
              <a:gd name="connsiteY114" fmla="*/ 5675312 h 6858000"/>
              <a:gd name="connsiteX115" fmla="*/ 4848401 w 4992864"/>
              <a:gd name="connsiteY115" fmla="*/ 5721350 h 6858000"/>
              <a:gd name="connsiteX116" fmla="*/ 4865864 w 4992864"/>
              <a:gd name="connsiteY116" fmla="*/ 5762625 h 6858000"/>
              <a:gd name="connsiteX117" fmla="*/ 4883326 w 4992864"/>
              <a:gd name="connsiteY117" fmla="*/ 5802312 h 6858000"/>
              <a:gd name="connsiteX118" fmla="*/ 4902376 w 4992864"/>
              <a:gd name="connsiteY118" fmla="*/ 5840412 h 6858000"/>
              <a:gd name="connsiteX119" fmla="*/ 4921426 w 4992864"/>
              <a:gd name="connsiteY119" fmla="*/ 5876925 h 6858000"/>
              <a:gd name="connsiteX120" fmla="*/ 4940476 w 4992864"/>
              <a:gd name="connsiteY120" fmla="*/ 5915025 h 6858000"/>
              <a:gd name="connsiteX121" fmla="*/ 4956351 w 4992864"/>
              <a:gd name="connsiteY121" fmla="*/ 5956300 h 6858000"/>
              <a:gd name="connsiteX122" fmla="*/ 4970639 w 4992864"/>
              <a:gd name="connsiteY122" fmla="*/ 6003925 h 6858000"/>
              <a:gd name="connsiteX123" fmla="*/ 4981751 w 4992864"/>
              <a:gd name="connsiteY123" fmla="*/ 6056312 h 6858000"/>
              <a:gd name="connsiteX124" fmla="*/ 4989689 w 4992864"/>
              <a:gd name="connsiteY124" fmla="*/ 6113462 h 6858000"/>
              <a:gd name="connsiteX125" fmla="*/ 4992864 w 4992864"/>
              <a:gd name="connsiteY125" fmla="*/ 6183312 h 6858000"/>
              <a:gd name="connsiteX126" fmla="*/ 4989689 w 4992864"/>
              <a:gd name="connsiteY126" fmla="*/ 6251575 h 6858000"/>
              <a:gd name="connsiteX127" fmla="*/ 4981751 w 4992864"/>
              <a:gd name="connsiteY127" fmla="*/ 6311900 h 6858000"/>
              <a:gd name="connsiteX128" fmla="*/ 4970639 w 4992864"/>
              <a:gd name="connsiteY128" fmla="*/ 6361112 h 6858000"/>
              <a:gd name="connsiteX129" fmla="*/ 4956351 w 4992864"/>
              <a:gd name="connsiteY129" fmla="*/ 6407150 h 6858000"/>
              <a:gd name="connsiteX130" fmla="*/ 4940476 w 4992864"/>
              <a:gd name="connsiteY130" fmla="*/ 6448425 h 6858000"/>
              <a:gd name="connsiteX131" fmla="*/ 4923014 w 4992864"/>
              <a:gd name="connsiteY131" fmla="*/ 6488112 h 6858000"/>
              <a:gd name="connsiteX132" fmla="*/ 4905551 w 4992864"/>
              <a:gd name="connsiteY132" fmla="*/ 6523037 h 6858000"/>
              <a:gd name="connsiteX133" fmla="*/ 4886501 w 4992864"/>
              <a:gd name="connsiteY133" fmla="*/ 6561137 h 6858000"/>
              <a:gd name="connsiteX134" fmla="*/ 4867451 w 4992864"/>
              <a:gd name="connsiteY134" fmla="*/ 6597650 h 6858000"/>
              <a:gd name="connsiteX135" fmla="*/ 4851576 w 4992864"/>
              <a:gd name="connsiteY135" fmla="*/ 6640512 h 6858000"/>
              <a:gd name="connsiteX136" fmla="*/ 4835701 w 4992864"/>
              <a:gd name="connsiteY136" fmla="*/ 6683375 h 6858000"/>
              <a:gd name="connsiteX137" fmla="*/ 4826176 w 4992864"/>
              <a:gd name="connsiteY137" fmla="*/ 6735762 h 6858000"/>
              <a:gd name="connsiteX138" fmla="*/ 4818239 w 4992864"/>
              <a:gd name="connsiteY138" fmla="*/ 6791325 h 6858000"/>
              <a:gd name="connsiteX139" fmla="*/ 4813476 w 4992864"/>
              <a:gd name="connsiteY139" fmla="*/ 6858000 h 6858000"/>
              <a:gd name="connsiteX140" fmla="*/ 0 w 499286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992864" h="6858000">
                <a:moveTo>
                  <a:pt x="0" y="0"/>
                </a:moveTo>
                <a:lnTo>
                  <a:pt x="4813476" y="0"/>
                </a:lnTo>
                <a:lnTo>
                  <a:pt x="4818239" y="66675"/>
                </a:lnTo>
                <a:lnTo>
                  <a:pt x="4826176" y="122237"/>
                </a:lnTo>
                <a:lnTo>
                  <a:pt x="4835701" y="174625"/>
                </a:lnTo>
                <a:lnTo>
                  <a:pt x="4851576" y="217487"/>
                </a:lnTo>
                <a:lnTo>
                  <a:pt x="4867451" y="260350"/>
                </a:lnTo>
                <a:lnTo>
                  <a:pt x="4886501" y="296862"/>
                </a:lnTo>
                <a:lnTo>
                  <a:pt x="4905551" y="334962"/>
                </a:lnTo>
                <a:lnTo>
                  <a:pt x="4923014" y="369887"/>
                </a:lnTo>
                <a:lnTo>
                  <a:pt x="4940476" y="409575"/>
                </a:lnTo>
                <a:lnTo>
                  <a:pt x="4956351" y="450850"/>
                </a:lnTo>
                <a:lnTo>
                  <a:pt x="4970639" y="496887"/>
                </a:lnTo>
                <a:lnTo>
                  <a:pt x="4981751" y="546100"/>
                </a:lnTo>
                <a:lnTo>
                  <a:pt x="4989689" y="606425"/>
                </a:lnTo>
                <a:lnTo>
                  <a:pt x="4992864" y="673100"/>
                </a:lnTo>
                <a:lnTo>
                  <a:pt x="4989689" y="744537"/>
                </a:lnTo>
                <a:lnTo>
                  <a:pt x="4981751" y="801687"/>
                </a:lnTo>
                <a:lnTo>
                  <a:pt x="4970639" y="854075"/>
                </a:lnTo>
                <a:lnTo>
                  <a:pt x="4956351" y="901700"/>
                </a:lnTo>
                <a:lnTo>
                  <a:pt x="4940476" y="942975"/>
                </a:lnTo>
                <a:lnTo>
                  <a:pt x="4921426" y="981075"/>
                </a:lnTo>
                <a:lnTo>
                  <a:pt x="4902376" y="1017587"/>
                </a:lnTo>
                <a:lnTo>
                  <a:pt x="4883326" y="1055687"/>
                </a:lnTo>
                <a:lnTo>
                  <a:pt x="4865864" y="1095375"/>
                </a:lnTo>
                <a:lnTo>
                  <a:pt x="4848401" y="1136650"/>
                </a:lnTo>
                <a:lnTo>
                  <a:pt x="4834114" y="1182687"/>
                </a:lnTo>
                <a:lnTo>
                  <a:pt x="4824589" y="1235075"/>
                </a:lnTo>
                <a:lnTo>
                  <a:pt x="4815064" y="1295400"/>
                </a:lnTo>
                <a:lnTo>
                  <a:pt x="4813476" y="1363662"/>
                </a:lnTo>
                <a:lnTo>
                  <a:pt x="4815064" y="1431925"/>
                </a:lnTo>
                <a:lnTo>
                  <a:pt x="4824589" y="1492250"/>
                </a:lnTo>
                <a:lnTo>
                  <a:pt x="4834114" y="1544637"/>
                </a:lnTo>
                <a:lnTo>
                  <a:pt x="4848401" y="1589087"/>
                </a:lnTo>
                <a:lnTo>
                  <a:pt x="4865864" y="1631950"/>
                </a:lnTo>
                <a:lnTo>
                  <a:pt x="4883326" y="1671637"/>
                </a:lnTo>
                <a:lnTo>
                  <a:pt x="4902376" y="1708150"/>
                </a:lnTo>
                <a:lnTo>
                  <a:pt x="4921426" y="1743075"/>
                </a:lnTo>
                <a:lnTo>
                  <a:pt x="4940476" y="1782762"/>
                </a:lnTo>
                <a:lnTo>
                  <a:pt x="4956351" y="1824037"/>
                </a:lnTo>
                <a:lnTo>
                  <a:pt x="4970639" y="1870075"/>
                </a:lnTo>
                <a:lnTo>
                  <a:pt x="4981751" y="1922462"/>
                </a:lnTo>
                <a:lnTo>
                  <a:pt x="4989689" y="1982787"/>
                </a:lnTo>
                <a:lnTo>
                  <a:pt x="4992864" y="2051050"/>
                </a:lnTo>
                <a:lnTo>
                  <a:pt x="4989689" y="2119312"/>
                </a:lnTo>
                <a:lnTo>
                  <a:pt x="4981751" y="2179637"/>
                </a:lnTo>
                <a:lnTo>
                  <a:pt x="4970639" y="2232025"/>
                </a:lnTo>
                <a:lnTo>
                  <a:pt x="4956351" y="2278062"/>
                </a:lnTo>
                <a:lnTo>
                  <a:pt x="4940476" y="2319337"/>
                </a:lnTo>
                <a:lnTo>
                  <a:pt x="4921426" y="2359025"/>
                </a:lnTo>
                <a:lnTo>
                  <a:pt x="4902376" y="2395537"/>
                </a:lnTo>
                <a:lnTo>
                  <a:pt x="4883326" y="2433637"/>
                </a:lnTo>
                <a:lnTo>
                  <a:pt x="4865864" y="2471737"/>
                </a:lnTo>
                <a:lnTo>
                  <a:pt x="4848401" y="2513012"/>
                </a:lnTo>
                <a:lnTo>
                  <a:pt x="4834114" y="2560637"/>
                </a:lnTo>
                <a:lnTo>
                  <a:pt x="4824589" y="2613025"/>
                </a:lnTo>
                <a:lnTo>
                  <a:pt x="4815064" y="2671762"/>
                </a:lnTo>
                <a:lnTo>
                  <a:pt x="4813476" y="2741612"/>
                </a:lnTo>
                <a:lnTo>
                  <a:pt x="4815064" y="2809875"/>
                </a:lnTo>
                <a:lnTo>
                  <a:pt x="4824589" y="2868612"/>
                </a:lnTo>
                <a:lnTo>
                  <a:pt x="4834114" y="2922587"/>
                </a:lnTo>
                <a:lnTo>
                  <a:pt x="4848401" y="2967037"/>
                </a:lnTo>
                <a:lnTo>
                  <a:pt x="4865864" y="3009900"/>
                </a:lnTo>
                <a:lnTo>
                  <a:pt x="4883326" y="3046412"/>
                </a:lnTo>
                <a:lnTo>
                  <a:pt x="4902376" y="3084512"/>
                </a:lnTo>
                <a:lnTo>
                  <a:pt x="4921426" y="3121025"/>
                </a:lnTo>
                <a:lnTo>
                  <a:pt x="4940476" y="3160712"/>
                </a:lnTo>
                <a:lnTo>
                  <a:pt x="4956351" y="3201987"/>
                </a:lnTo>
                <a:lnTo>
                  <a:pt x="4970639" y="3248025"/>
                </a:lnTo>
                <a:lnTo>
                  <a:pt x="4981751" y="3300412"/>
                </a:lnTo>
                <a:lnTo>
                  <a:pt x="4989689" y="3360737"/>
                </a:lnTo>
                <a:lnTo>
                  <a:pt x="4992864" y="3427412"/>
                </a:lnTo>
                <a:lnTo>
                  <a:pt x="4989689" y="3497262"/>
                </a:lnTo>
                <a:lnTo>
                  <a:pt x="4981751" y="3557587"/>
                </a:lnTo>
                <a:lnTo>
                  <a:pt x="4970639" y="3609975"/>
                </a:lnTo>
                <a:lnTo>
                  <a:pt x="4956351" y="3656012"/>
                </a:lnTo>
                <a:lnTo>
                  <a:pt x="4940476" y="3697287"/>
                </a:lnTo>
                <a:lnTo>
                  <a:pt x="4921426" y="3736975"/>
                </a:lnTo>
                <a:lnTo>
                  <a:pt x="4883326" y="3811587"/>
                </a:lnTo>
                <a:lnTo>
                  <a:pt x="4865864" y="3848100"/>
                </a:lnTo>
                <a:lnTo>
                  <a:pt x="4848401" y="3890962"/>
                </a:lnTo>
                <a:lnTo>
                  <a:pt x="4834114" y="3935412"/>
                </a:lnTo>
                <a:lnTo>
                  <a:pt x="4824589" y="3987800"/>
                </a:lnTo>
                <a:lnTo>
                  <a:pt x="4815064" y="4048125"/>
                </a:lnTo>
                <a:lnTo>
                  <a:pt x="4813476" y="4116387"/>
                </a:lnTo>
                <a:lnTo>
                  <a:pt x="4815064" y="4186237"/>
                </a:lnTo>
                <a:lnTo>
                  <a:pt x="4824589" y="4244975"/>
                </a:lnTo>
                <a:lnTo>
                  <a:pt x="4834114" y="4297362"/>
                </a:lnTo>
                <a:lnTo>
                  <a:pt x="4848401" y="4343400"/>
                </a:lnTo>
                <a:lnTo>
                  <a:pt x="4865864" y="4386262"/>
                </a:lnTo>
                <a:lnTo>
                  <a:pt x="4883326" y="4424362"/>
                </a:lnTo>
                <a:lnTo>
                  <a:pt x="4921426" y="4498975"/>
                </a:lnTo>
                <a:lnTo>
                  <a:pt x="4940476" y="4537075"/>
                </a:lnTo>
                <a:lnTo>
                  <a:pt x="4956351" y="4579937"/>
                </a:lnTo>
                <a:lnTo>
                  <a:pt x="4970639" y="4625975"/>
                </a:lnTo>
                <a:lnTo>
                  <a:pt x="4981751" y="4678362"/>
                </a:lnTo>
                <a:lnTo>
                  <a:pt x="4989689" y="4738687"/>
                </a:lnTo>
                <a:lnTo>
                  <a:pt x="4992864" y="4806950"/>
                </a:lnTo>
                <a:lnTo>
                  <a:pt x="4989689" y="4875212"/>
                </a:lnTo>
                <a:lnTo>
                  <a:pt x="4981751" y="4935537"/>
                </a:lnTo>
                <a:lnTo>
                  <a:pt x="4970639" y="4987925"/>
                </a:lnTo>
                <a:lnTo>
                  <a:pt x="4956351" y="5033962"/>
                </a:lnTo>
                <a:lnTo>
                  <a:pt x="4940476" y="5075237"/>
                </a:lnTo>
                <a:lnTo>
                  <a:pt x="4921426" y="5114925"/>
                </a:lnTo>
                <a:lnTo>
                  <a:pt x="4902376" y="5149850"/>
                </a:lnTo>
                <a:lnTo>
                  <a:pt x="4883326" y="5186362"/>
                </a:lnTo>
                <a:lnTo>
                  <a:pt x="4865864" y="5226050"/>
                </a:lnTo>
                <a:lnTo>
                  <a:pt x="4848401" y="5268912"/>
                </a:lnTo>
                <a:lnTo>
                  <a:pt x="4834114" y="5313362"/>
                </a:lnTo>
                <a:lnTo>
                  <a:pt x="4824589" y="5365750"/>
                </a:lnTo>
                <a:lnTo>
                  <a:pt x="4815064" y="5426075"/>
                </a:lnTo>
                <a:lnTo>
                  <a:pt x="4813476" y="5494337"/>
                </a:lnTo>
                <a:lnTo>
                  <a:pt x="4815064" y="5562600"/>
                </a:lnTo>
                <a:lnTo>
                  <a:pt x="4824589" y="5622925"/>
                </a:lnTo>
                <a:lnTo>
                  <a:pt x="4834114" y="5675312"/>
                </a:lnTo>
                <a:lnTo>
                  <a:pt x="4848401" y="5721350"/>
                </a:lnTo>
                <a:lnTo>
                  <a:pt x="4865864" y="5762625"/>
                </a:lnTo>
                <a:lnTo>
                  <a:pt x="4883326" y="5802312"/>
                </a:lnTo>
                <a:lnTo>
                  <a:pt x="4902376" y="5840412"/>
                </a:lnTo>
                <a:lnTo>
                  <a:pt x="4921426" y="5876925"/>
                </a:lnTo>
                <a:lnTo>
                  <a:pt x="4940476" y="5915025"/>
                </a:lnTo>
                <a:lnTo>
                  <a:pt x="4956351" y="5956300"/>
                </a:lnTo>
                <a:lnTo>
                  <a:pt x="4970639" y="6003925"/>
                </a:lnTo>
                <a:lnTo>
                  <a:pt x="4981751" y="6056312"/>
                </a:lnTo>
                <a:lnTo>
                  <a:pt x="4989689" y="6113462"/>
                </a:lnTo>
                <a:lnTo>
                  <a:pt x="4992864" y="6183312"/>
                </a:lnTo>
                <a:lnTo>
                  <a:pt x="4989689" y="6251575"/>
                </a:lnTo>
                <a:lnTo>
                  <a:pt x="4981751" y="6311900"/>
                </a:lnTo>
                <a:lnTo>
                  <a:pt x="4970639" y="6361112"/>
                </a:lnTo>
                <a:lnTo>
                  <a:pt x="4956351" y="6407150"/>
                </a:lnTo>
                <a:lnTo>
                  <a:pt x="4940476" y="6448425"/>
                </a:lnTo>
                <a:lnTo>
                  <a:pt x="4923014" y="6488112"/>
                </a:lnTo>
                <a:lnTo>
                  <a:pt x="4905551" y="6523037"/>
                </a:lnTo>
                <a:lnTo>
                  <a:pt x="4886501" y="6561137"/>
                </a:lnTo>
                <a:lnTo>
                  <a:pt x="4867451" y="6597650"/>
                </a:lnTo>
                <a:lnTo>
                  <a:pt x="4851576" y="6640512"/>
                </a:lnTo>
                <a:lnTo>
                  <a:pt x="4835701" y="6683375"/>
                </a:lnTo>
                <a:lnTo>
                  <a:pt x="4826176" y="6735762"/>
                </a:lnTo>
                <a:lnTo>
                  <a:pt x="4818239" y="6791325"/>
                </a:lnTo>
                <a:lnTo>
                  <a:pt x="4813476" y="6858000"/>
                </a:lnTo>
                <a:lnTo>
                  <a:pt x="0" y="6858000"/>
                </a:lnTo>
                <a:close/>
              </a:path>
            </a:pathLst>
          </a:custGeom>
          <a:solidFill>
            <a:schemeClr val="accent1"/>
          </a:solidFill>
          <a:ln w="0">
            <a:noFill/>
            <a:prstDash val="solid"/>
            <a:round/>
            <a:headEnd/>
            <a:tailEnd/>
          </a:ln>
        </p:spPr>
      </p:sp>
      <p:sp>
        <p:nvSpPr>
          <p:cNvPr id="2" name="Title 1"/>
          <p:cNvSpPr>
            <a:spLocks noGrp="1"/>
          </p:cNvSpPr>
          <p:nvPr>
            <p:ph type="title"/>
          </p:nvPr>
        </p:nvSpPr>
        <p:spPr>
          <a:xfrm>
            <a:off x="644854" y="643464"/>
            <a:ext cx="3437290" cy="4374850"/>
          </a:xfrm>
        </p:spPr>
        <p:txBody>
          <a:bodyPr vert="horz" lIns="91440" tIns="45720" rIns="91440" bIns="45720" rtlCol="0" anchor="ctr">
            <a:normAutofit/>
          </a:bodyPr>
          <a:lstStyle/>
          <a:p>
            <a:pPr algn="ctr"/>
            <a:r>
              <a:rPr lang="en-US" sz="4700" spc="800" dirty="0">
                <a:solidFill>
                  <a:srgbClr val="2A1A00"/>
                </a:solidFill>
              </a:rPr>
              <a:t>ISPACE </a:t>
            </a:r>
            <a:r>
              <a:rPr lang="en-US" sz="4700" cap="none" spc="800" dirty="0">
                <a:solidFill>
                  <a:srgbClr val="2A1A00"/>
                </a:solidFill>
              </a:rPr>
              <a:t>Sentence Openers</a:t>
            </a:r>
            <a:endParaRPr lang="en-US" sz="4700" spc="800" dirty="0">
              <a:solidFill>
                <a:srgbClr val="2A1A00"/>
              </a:solidFill>
            </a:endParaRPr>
          </a:p>
        </p:txBody>
      </p:sp>
      <p:pic>
        <p:nvPicPr>
          <p:cNvPr id="7" name="Content Placeholder 3"/>
          <p:cNvPicPr>
            <a:picLocks noChangeAspect="1"/>
          </p:cNvPicPr>
          <p:nvPr/>
        </p:nvPicPr>
        <p:blipFill>
          <a:blip r:embed="rId2"/>
          <a:stretch>
            <a:fillRect/>
          </a:stretch>
        </p:blipFill>
        <p:spPr>
          <a:xfrm>
            <a:off x="6371771" y="119478"/>
            <a:ext cx="4379356" cy="6641540"/>
          </a:xfrm>
          <a:prstGeom prst="rect">
            <a:avLst/>
          </a:prstGeom>
        </p:spPr>
      </p:pic>
    </p:spTree>
    <p:extLst>
      <p:ext uri="{BB962C8B-B14F-4D97-AF65-F5344CB8AC3E}">
        <p14:creationId xmlns:p14="http://schemas.microsoft.com/office/powerpoint/2010/main" val="27515117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pPr algn="ctr" defTabSz="457200"/>
            <a:r>
              <a:rPr lang="en-GB" sz="2400" b="1" cap="none" dirty="0">
                <a:solidFill>
                  <a:schemeClr val="tx1"/>
                </a:solidFill>
                <a:latin typeface="+mn-lt"/>
                <a:ea typeface="+mn-ea"/>
                <a:cs typeface="+mn-cs"/>
              </a:rPr>
              <a:t>Chapter 5: Crushed!</a:t>
            </a:r>
            <a:r>
              <a:rPr lang="en-GB" sz="2400" b="1" dirty="0">
                <a:solidFill>
                  <a:schemeClr val="tx1"/>
                </a:solidFill>
                <a:latin typeface="+mn-lt"/>
                <a:ea typeface="+mn-ea"/>
                <a:cs typeface="+mn-cs"/>
              </a:rPr>
              <a:t> </a:t>
            </a:r>
          </a:p>
        </p:txBody>
      </p:sp>
      <p:sp>
        <p:nvSpPr>
          <p:cNvPr id="6" name="Content Placeholder 5"/>
          <p:cNvSpPr>
            <a:spLocks noGrp="1"/>
          </p:cNvSpPr>
          <p:nvPr>
            <p:ph idx="1"/>
          </p:nvPr>
        </p:nvSpPr>
        <p:spPr>
          <a:xfrm>
            <a:off x="1251678" y="1874517"/>
            <a:ext cx="10178322" cy="4005075"/>
          </a:xfrm>
          <a:solidFill>
            <a:srgbClr val="FFFFCC"/>
          </a:solidFill>
        </p:spPr>
        <p:txBody>
          <a:bodyPr>
            <a:normAutofit lnSpcReduction="10000"/>
          </a:bodyPr>
          <a:lstStyle/>
          <a:p>
            <a:pPr marL="0" indent="0">
              <a:buNone/>
            </a:pPr>
            <a:r>
              <a:rPr lang="en-GB" dirty="0"/>
              <a:t>	</a:t>
            </a:r>
            <a:r>
              <a:rPr lang="en-GB" dirty="0">
                <a:solidFill>
                  <a:schemeClr val="tx1"/>
                </a:solidFill>
              </a:rPr>
              <a:t>Sneering, </a:t>
            </a:r>
            <a:r>
              <a:rPr lang="en-GB" dirty="0" err="1">
                <a:solidFill>
                  <a:schemeClr val="tx1"/>
                </a:solidFill>
              </a:rPr>
              <a:t>Constantina</a:t>
            </a:r>
            <a:r>
              <a:rPr lang="en-GB" dirty="0">
                <a:solidFill>
                  <a:schemeClr val="tx1"/>
                </a:solidFill>
              </a:rPr>
              <a:t> pushed Agent X across the floor of the control room through a steel door with a small window. He found himself in a small cave. Instantly, the walls and the roof of the cave began to close in on him. In seconds he would be crushed! What could he do? Of course…the watch! He set it to 12 and placed it against the steel door, then backed away as far as he could. The walls were now pushing his shoulders into his chest. 5-4-3-2-1 – bang! Job done. The door flew open.  Like a speeding bullet,  Agent X tumbled into the control room as the cave walls ground together in a hideous crunch. </a:t>
            </a:r>
          </a:p>
          <a:p>
            <a:pPr marL="0" indent="0">
              <a:buNone/>
            </a:pPr>
            <a:r>
              <a:rPr lang="en-GB" dirty="0">
                <a:solidFill>
                  <a:schemeClr val="tx1"/>
                </a:solidFill>
              </a:rPr>
              <a:t>	</a:t>
            </a:r>
            <a:r>
              <a:rPr lang="en-GB" dirty="0" err="1">
                <a:solidFill>
                  <a:schemeClr val="tx1"/>
                </a:solidFill>
              </a:rPr>
              <a:t>Constantina</a:t>
            </a:r>
            <a:r>
              <a:rPr lang="en-GB" dirty="0">
                <a:solidFill>
                  <a:schemeClr val="tx1"/>
                </a:solidFill>
              </a:rPr>
              <a:t> Shadow stood before him, light glinting from the needles on her gloves. However,  Agent X aimed the MP3 player at her and pressed skip. “Ah, sweet music, he said, as gas hissed into her face.  At once, she crumpled like a paper bag. Just then, MI8 agents, poured in through the doors, guns ready. “You got my signal then,” Agent X muttered, looking away from the agents and towards the armed laser.</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27709863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1251678" y="382385"/>
            <a:ext cx="4470249" cy="712124"/>
          </a:xfrm>
        </p:spPr>
        <p:txBody>
          <a:bodyPr>
            <a:normAutofit/>
          </a:bodyPr>
          <a:lstStyle/>
          <a:p>
            <a:pPr defTabSz="457200"/>
            <a:r>
              <a:rPr lang="en-GB" sz="3200" b="1" cap="none" dirty="0">
                <a:latin typeface="+mn-lt"/>
                <a:ea typeface="+mn-ea"/>
                <a:cs typeface="+mn-cs"/>
              </a:rPr>
              <a:t>Chapter 5: Crushed!</a:t>
            </a:r>
            <a:r>
              <a:rPr lang="en-GB" sz="3200" b="1" dirty="0">
                <a:latin typeface="+mn-lt"/>
                <a:ea typeface="+mn-ea"/>
                <a:cs typeface="+mn-cs"/>
              </a:rPr>
              <a:t> </a:t>
            </a:r>
          </a:p>
        </p:txBody>
      </p:sp>
      <p:sp>
        <p:nvSpPr>
          <p:cNvPr id="6" name="Content Placeholder 5"/>
          <p:cNvSpPr>
            <a:spLocks noGrp="1"/>
          </p:cNvSpPr>
          <p:nvPr>
            <p:ph idx="1"/>
          </p:nvPr>
        </p:nvSpPr>
        <p:spPr>
          <a:xfrm>
            <a:off x="1251678" y="997526"/>
            <a:ext cx="5984274" cy="5611091"/>
          </a:xfrm>
          <a:solidFill>
            <a:srgbClr val="FFFFCC"/>
          </a:solidFill>
        </p:spPr>
        <p:txBody>
          <a:bodyPr>
            <a:normAutofit fontScale="92500" lnSpcReduction="20000"/>
          </a:bodyPr>
          <a:lstStyle/>
          <a:p>
            <a:pPr marL="0" indent="0">
              <a:lnSpc>
                <a:spcPct val="100000"/>
              </a:lnSpc>
              <a:buNone/>
            </a:pPr>
            <a:r>
              <a:rPr lang="en-GB" sz="1400" dirty="0">
                <a:solidFill>
                  <a:schemeClr val="tx1"/>
                </a:solidFill>
              </a:rPr>
              <a:t>	</a:t>
            </a:r>
            <a:r>
              <a:rPr lang="en-GB" sz="2200" u="sng" dirty="0">
                <a:solidFill>
                  <a:srgbClr val="FF0000"/>
                </a:solidFill>
              </a:rPr>
              <a:t>Sneering,</a:t>
            </a:r>
            <a:r>
              <a:rPr lang="en-GB" sz="2200" dirty="0">
                <a:solidFill>
                  <a:schemeClr val="tx1"/>
                </a:solidFill>
              </a:rPr>
              <a:t> </a:t>
            </a:r>
            <a:r>
              <a:rPr lang="en-GB" sz="2200" dirty="0" err="1">
                <a:solidFill>
                  <a:schemeClr val="tx1"/>
                </a:solidFill>
              </a:rPr>
              <a:t>Constantina</a:t>
            </a:r>
            <a:r>
              <a:rPr lang="en-GB" sz="2200" dirty="0">
                <a:solidFill>
                  <a:schemeClr val="tx1"/>
                </a:solidFill>
              </a:rPr>
              <a:t> pushed Agent X across the floor of the control room through a steel door with a small window. He found himself in a small cave. </a:t>
            </a:r>
            <a:r>
              <a:rPr lang="en-GB" sz="2200" u="sng" dirty="0">
                <a:solidFill>
                  <a:srgbClr val="92D050"/>
                </a:solidFill>
              </a:rPr>
              <a:t>Instantly, </a:t>
            </a:r>
            <a:r>
              <a:rPr lang="en-GB" sz="2200" dirty="0">
                <a:solidFill>
                  <a:schemeClr val="tx1"/>
                </a:solidFill>
              </a:rPr>
              <a:t>the walls and the roof of the cave began to close in on him. In seconds he would be crushed! What could he do? Of course…the watch! He set it to 12 and placed it against the steel door, then backed away as far as he could. The walls were now pushing his shoulders into his chest. 5-4-3-2-1 – bang! Job done. The door flew open.  </a:t>
            </a:r>
            <a:r>
              <a:rPr lang="en-GB" sz="2200" u="sng" dirty="0">
                <a:solidFill>
                  <a:srgbClr val="F08510"/>
                </a:solidFill>
              </a:rPr>
              <a:t>Like a speeding bullet,  </a:t>
            </a:r>
            <a:r>
              <a:rPr lang="en-GB" sz="2200" dirty="0">
                <a:solidFill>
                  <a:schemeClr val="tx1"/>
                </a:solidFill>
              </a:rPr>
              <a:t>Agent X tumbled into the control room as the cave walls ground together in a hideous crunch. </a:t>
            </a:r>
          </a:p>
          <a:p>
            <a:pPr marL="0" indent="0">
              <a:lnSpc>
                <a:spcPct val="100000"/>
              </a:lnSpc>
              <a:buNone/>
            </a:pPr>
            <a:r>
              <a:rPr lang="en-GB" sz="2200" dirty="0">
                <a:solidFill>
                  <a:schemeClr val="tx1"/>
                </a:solidFill>
              </a:rPr>
              <a:t>	</a:t>
            </a:r>
            <a:r>
              <a:rPr lang="en-GB" sz="2200" dirty="0" err="1">
                <a:solidFill>
                  <a:schemeClr val="tx1"/>
                </a:solidFill>
              </a:rPr>
              <a:t>Constantina</a:t>
            </a:r>
            <a:r>
              <a:rPr lang="en-GB" sz="2200" dirty="0">
                <a:solidFill>
                  <a:schemeClr val="tx1"/>
                </a:solidFill>
              </a:rPr>
              <a:t> Shadow stood before him, light glinting from the needles on her gloves. </a:t>
            </a:r>
            <a:r>
              <a:rPr lang="en-GB" sz="2200" u="sng" dirty="0">
                <a:solidFill>
                  <a:srgbClr val="00B0F0"/>
                </a:solidFill>
              </a:rPr>
              <a:t>However,  </a:t>
            </a:r>
            <a:r>
              <a:rPr lang="en-GB" sz="2200" dirty="0">
                <a:solidFill>
                  <a:schemeClr val="tx1"/>
                </a:solidFill>
              </a:rPr>
              <a:t>Agent X aimed the MP3 player at her and pressed skip. “Ah, sweet music, he said, as gas hissed into her face.  </a:t>
            </a:r>
            <a:r>
              <a:rPr lang="en-GB" sz="2200" u="sng" dirty="0">
                <a:solidFill>
                  <a:srgbClr val="92D050"/>
                </a:solidFill>
              </a:rPr>
              <a:t>At once,</a:t>
            </a:r>
            <a:r>
              <a:rPr lang="en-GB" sz="2200" u="sng" dirty="0">
                <a:solidFill>
                  <a:schemeClr val="tx1"/>
                </a:solidFill>
              </a:rPr>
              <a:t> </a:t>
            </a:r>
            <a:r>
              <a:rPr lang="en-GB" sz="2200" dirty="0">
                <a:solidFill>
                  <a:schemeClr val="tx1"/>
                </a:solidFill>
              </a:rPr>
              <a:t>she crumpled like a paper bag. </a:t>
            </a:r>
            <a:r>
              <a:rPr lang="en-GB" sz="2200" u="sng" dirty="0">
                <a:solidFill>
                  <a:schemeClr val="tx1"/>
                </a:solidFill>
              </a:rPr>
              <a:t>Just then, </a:t>
            </a:r>
            <a:r>
              <a:rPr lang="en-GB" sz="2200" dirty="0">
                <a:solidFill>
                  <a:schemeClr val="tx1"/>
                </a:solidFill>
              </a:rPr>
              <a:t>MI8 agents, poured in through the doors, guns ready. “You got my signal then,” Agent X muttered, looking away from the agents and towards the armed laser.</a:t>
            </a:r>
          </a:p>
          <a:p>
            <a:pPr marL="0" indent="0">
              <a:lnSpc>
                <a:spcPct val="100000"/>
              </a:lnSpc>
              <a:buNone/>
            </a:pPr>
            <a:endParaRPr lang="en-GB" sz="1400" dirty="0">
              <a:solidFill>
                <a:schemeClr val="tx1"/>
              </a:solidFill>
            </a:endParaRPr>
          </a:p>
          <a:p>
            <a:pPr marL="0" indent="0">
              <a:lnSpc>
                <a:spcPct val="100000"/>
              </a:lnSpc>
              <a:buNone/>
            </a:pPr>
            <a:endParaRPr lang="en-GB" sz="1400" dirty="0">
              <a:solidFill>
                <a:schemeClr val="tx1"/>
              </a:solidFill>
            </a:endParaRPr>
          </a:p>
        </p:txBody>
      </p:sp>
      <p:pic>
        <p:nvPicPr>
          <p:cNvPr id="2" name="Picture 1"/>
          <p:cNvPicPr>
            <a:picLocks noChangeAspect="1"/>
          </p:cNvPicPr>
          <p:nvPr/>
        </p:nvPicPr>
        <p:blipFill>
          <a:blip r:embed="rId2"/>
          <a:stretch>
            <a:fillRect/>
          </a:stretch>
        </p:blipFill>
        <p:spPr>
          <a:xfrm>
            <a:off x="7656449" y="474077"/>
            <a:ext cx="3701668" cy="5896980"/>
          </a:xfrm>
          <a:prstGeom prst="rect">
            <a:avLst/>
          </a:prstGeom>
        </p:spPr>
      </p:pic>
    </p:spTree>
    <p:extLst>
      <p:ext uri="{BB962C8B-B14F-4D97-AF65-F5344CB8AC3E}">
        <p14:creationId xmlns:p14="http://schemas.microsoft.com/office/powerpoint/2010/main" val="1809277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5" name="Title 4"/>
          <p:cNvSpPr>
            <a:spLocks noGrp="1"/>
          </p:cNvSpPr>
          <p:nvPr>
            <p:ph type="title"/>
          </p:nvPr>
        </p:nvSpPr>
        <p:spPr>
          <a:xfrm>
            <a:off x="1251678" y="382385"/>
            <a:ext cx="4470249" cy="712124"/>
          </a:xfrm>
        </p:spPr>
        <p:txBody>
          <a:bodyPr>
            <a:normAutofit/>
          </a:bodyPr>
          <a:lstStyle/>
          <a:p>
            <a:pPr defTabSz="457200"/>
            <a:r>
              <a:rPr lang="en-GB" sz="3200" b="1" cap="none" dirty="0">
                <a:latin typeface="+mn-lt"/>
                <a:ea typeface="+mn-ea"/>
                <a:cs typeface="+mn-cs"/>
              </a:rPr>
              <a:t>Chapter 5: Crushed!</a:t>
            </a:r>
            <a:r>
              <a:rPr lang="en-GB" sz="3200" b="1" dirty="0">
                <a:latin typeface="+mn-lt"/>
                <a:ea typeface="+mn-ea"/>
                <a:cs typeface="+mn-cs"/>
              </a:rPr>
              <a:t> </a:t>
            </a:r>
          </a:p>
        </p:txBody>
      </p:sp>
      <p:sp>
        <p:nvSpPr>
          <p:cNvPr id="6" name="Content Placeholder 5"/>
          <p:cNvSpPr>
            <a:spLocks noGrp="1"/>
          </p:cNvSpPr>
          <p:nvPr>
            <p:ph idx="1"/>
          </p:nvPr>
        </p:nvSpPr>
        <p:spPr>
          <a:xfrm>
            <a:off x="1251678" y="997526"/>
            <a:ext cx="5984274" cy="5611091"/>
          </a:xfrm>
          <a:solidFill>
            <a:srgbClr val="FFFFCC"/>
          </a:solidFill>
        </p:spPr>
        <p:txBody>
          <a:bodyPr>
            <a:normAutofit fontScale="92500" lnSpcReduction="20000"/>
          </a:bodyPr>
          <a:lstStyle/>
          <a:p>
            <a:pPr marL="0" indent="0">
              <a:lnSpc>
                <a:spcPct val="100000"/>
              </a:lnSpc>
              <a:buNone/>
            </a:pPr>
            <a:r>
              <a:rPr lang="en-GB" sz="1400" dirty="0">
                <a:solidFill>
                  <a:schemeClr val="tx1"/>
                </a:solidFill>
              </a:rPr>
              <a:t>	</a:t>
            </a:r>
            <a:r>
              <a:rPr lang="en-GB" sz="2200" u="sng" dirty="0">
                <a:solidFill>
                  <a:srgbClr val="FF0000"/>
                </a:solidFill>
              </a:rPr>
              <a:t>Sneering,</a:t>
            </a:r>
            <a:r>
              <a:rPr lang="en-GB" sz="2200" dirty="0">
                <a:solidFill>
                  <a:schemeClr val="tx1"/>
                </a:solidFill>
              </a:rPr>
              <a:t> </a:t>
            </a:r>
            <a:r>
              <a:rPr lang="en-GB" sz="2200" dirty="0" err="1">
                <a:solidFill>
                  <a:schemeClr val="tx1"/>
                </a:solidFill>
              </a:rPr>
              <a:t>Constantina</a:t>
            </a:r>
            <a:r>
              <a:rPr lang="en-GB" sz="2200" dirty="0">
                <a:solidFill>
                  <a:schemeClr val="tx1"/>
                </a:solidFill>
              </a:rPr>
              <a:t> pushed Agent X across the floor of the control room through a steel door with a small window. He found himself in a small cave. </a:t>
            </a:r>
            <a:r>
              <a:rPr lang="en-GB" sz="2200" u="sng" dirty="0">
                <a:solidFill>
                  <a:srgbClr val="92D050"/>
                </a:solidFill>
              </a:rPr>
              <a:t>Instantly, </a:t>
            </a:r>
            <a:r>
              <a:rPr lang="en-GB" sz="2200" dirty="0">
                <a:solidFill>
                  <a:schemeClr val="tx1"/>
                </a:solidFill>
              </a:rPr>
              <a:t>the walls and the roof of the cave began to close in on him. In seconds he would be crushed</a:t>
            </a:r>
            <a:r>
              <a:rPr lang="en-GB" sz="2200" b="1" dirty="0">
                <a:solidFill>
                  <a:schemeClr val="tx1"/>
                </a:solidFill>
              </a:rPr>
              <a:t>! What could he do? </a:t>
            </a:r>
            <a:r>
              <a:rPr lang="en-GB" sz="2200" dirty="0">
                <a:solidFill>
                  <a:schemeClr val="tx1"/>
                </a:solidFill>
              </a:rPr>
              <a:t>Of course…the watch! He set it to 12 and placed it against the steel door, then backed away as far as he could. The walls were now pushing his shoulders into his chest. 5-4-3-2-1 – bang! Job done. The door flew open.  </a:t>
            </a:r>
            <a:r>
              <a:rPr lang="en-GB" sz="2200" u="sng" dirty="0">
                <a:solidFill>
                  <a:srgbClr val="F08510"/>
                </a:solidFill>
              </a:rPr>
              <a:t>Like a speeding bullet,  </a:t>
            </a:r>
            <a:r>
              <a:rPr lang="en-GB" sz="2200" dirty="0">
                <a:solidFill>
                  <a:schemeClr val="tx1"/>
                </a:solidFill>
              </a:rPr>
              <a:t>Agent X tumbled into the control room as the cave walls ground together in a hideous crunch. </a:t>
            </a:r>
          </a:p>
          <a:p>
            <a:pPr marL="0" indent="0">
              <a:lnSpc>
                <a:spcPct val="100000"/>
              </a:lnSpc>
              <a:buNone/>
            </a:pPr>
            <a:r>
              <a:rPr lang="en-GB" sz="2200" dirty="0">
                <a:solidFill>
                  <a:schemeClr val="tx1"/>
                </a:solidFill>
              </a:rPr>
              <a:t>	</a:t>
            </a:r>
            <a:r>
              <a:rPr lang="en-GB" sz="2200" dirty="0" err="1">
                <a:solidFill>
                  <a:schemeClr val="tx1"/>
                </a:solidFill>
              </a:rPr>
              <a:t>Constantina</a:t>
            </a:r>
            <a:r>
              <a:rPr lang="en-GB" sz="2200" dirty="0">
                <a:solidFill>
                  <a:schemeClr val="tx1"/>
                </a:solidFill>
              </a:rPr>
              <a:t> Shadow stood before him, light glinting from the needles on her gloves. </a:t>
            </a:r>
            <a:r>
              <a:rPr lang="en-GB" sz="2200" u="sng" dirty="0">
                <a:solidFill>
                  <a:srgbClr val="00B0F0"/>
                </a:solidFill>
              </a:rPr>
              <a:t>However,  </a:t>
            </a:r>
            <a:r>
              <a:rPr lang="en-GB" sz="2200" dirty="0">
                <a:solidFill>
                  <a:schemeClr val="tx1"/>
                </a:solidFill>
              </a:rPr>
              <a:t>Agent X aimed the MP3 player at her and pressed skip. “Ah, sweet music, he said, as gas hissed into her face.  </a:t>
            </a:r>
            <a:r>
              <a:rPr lang="en-GB" sz="2200" u="sng" dirty="0">
                <a:solidFill>
                  <a:srgbClr val="92D050"/>
                </a:solidFill>
              </a:rPr>
              <a:t>At once,</a:t>
            </a:r>
            <a:r>
              <a:rPr lang="en-GB" sz="2200" u="sng" dirty="0">
                <a:solidFill>
                  <a:schemeClr val="tx1"/>
                </a:solidFill>
              </a:rPr>
              <a:t> </a:t>
            </a:r>
            <a:r>
              <a:rPr lang="en-GB" sz="2200" dirty="0">
                <a:solidFill>
                  <a:schemeClr val="tx1"/>
                </a:solidFill>
              </a:rPr>
              <a:t>she crumpled like a paper bag. </a:t>
            </a:r>
            <a:r>
              <a:rPr lang="en-GB" sz="2200" u="sng" dirty="0">
                <a:solidFill>
                  <a:schemeClr val="tx1"/>
                </a:solidFill>
              </a:rPr>
              <a:t>Just then, </a:t>
            </a:r>
            <a:r>
              <a:rPr lang="en-GB" sz="2200" dirty="0">
                <a:solidFill>
                  <a:schemeClr val="tx1"/>
                </a:solidFill>
              </a:rPr>
              <a:t>MI8 agents, poured in through the doors, guns ready. “You got my signal then,” Agent X muttered, looking away from the agents and towards the armed laser.</a:t>
            </a:r>
          </a:p>
          <a:p>
            <a:pPr marL="0" indent="0">
              <a:lnSpc>
                <a:spcPct val="100000"/>
              </a:lnSpc>
              <a:buNone/>
            </a:pPr>
            <a:endParaRPr lang="en-GB" sz="1400" dirty="0">
              <a:solidFill>
                <a:schemeClr val="tx1"/>
              </a:solidFill>
            </a:endParaRPr>
          </a:p>
          <a:p>
            <a:pPr marL="0" indent="0">
              <a:lnSpc>
                <a:spcPct val="100000"/>
              </a:lnSpc>
              <a:buNone/>
            </a:pPr>
            <a:endParaRPr lang="en-GB" sz="1400" dirty="0">
              <a:solidFill>
                <a:schemeClr val="tx1"/>
              </a:solidFill>
            </a:endParaRPr>
          </a:p>
        </p:txBody>
      </p:sp>
      <p:pic>
        <p:nvPicPr>
          <p:cNvPr id="2" name="Picture 1"/>
          <p:cNvPicPr>
            <a:picLocks noChangeAspect="1"/>
          </p:cNvPicPr>
          <p:nvPr/>
        </p:nvPicPr>
        <p:blipFill>
          <a:blip r:embed="rId2"/>
          <a:stretch>
            <a:fillRect/>
          </a:stretch>
        </p:blipFill>
        <p:spPr>
          <a:xfrm>
            <a:off x="7656449" y="474077"/>
            <a:ext cx="3701668" cy="5896980"/>
          </a:xfrm>
          <a:prstGeom prst="rect">
            <a:avLst/>
          </a:prstGeom>
        </p:spPr>
      </p:pic>
    </p:spTree>
    <p:extLst>
      <p:ext uri="{BB962C8B-B14F-4D97-AF65-F5344CB8AC3E}">
        <p14:creationId xmlns:p14="http://schemas.microsoft.com/office/powerpoint/2010/main" val="12201009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37882" y="1444259"/>
            <a:ext cx="3092115" cy="1196671"/>
          </a:xfrm>
        </p:spPr>
        <p:txBody>
          <a:bodyPr>
            <a:normAutofit/>
          </a:bodyPr>
          <a:lstStyle/>
          <a:p>
            <a:pPr algn="ctr"/>
            <a:r>
              <a:rPr lang="en-GB" sz="2400" cap="none" dirty="0"/>
              <a:t>Chapter 6:</a:t>
            </a:r>
            <a:br>
              <a:rPr lang="en-GB" sz="2400" cap="none" dirty="0"/>
            </a:br>
            <a:r>
              <a:rPr lang="en-GB" sz="2400" cap="none" dirty="0"/>
              <a:t>Mission Accomplished?</a:t>
            </a:r>
          </a:p>
        </p:txBody>
      </p:sp>
      <p:sp>
        <p:nvSpPr>
          <p:cNvPr id="5" name="Content Placeholder 4"/>
          <p:cNvSpPr>
            <a:spLocks noGrp="1"/>
          </p:cNvSpPr>
          <p:nvPr>
            <p:ph idx="1"/>
          </p:nvPr>
        </p:nvSpPr>
        <p:spPr>
          <a:xfrm>
            <a:off x="765050" y="920377"/>
            <a:ext cx="6361463" cy="5509452"/>
          </a:xfrm>
        </p:spPr>
        <p:txBody>
          <a:bodyPr>
            <a:normAutofit fontScale="92500"/>
          </a:bodyPr>
          <a:lstStyle/>
          <a:p>
            <a:pPr marL="0" indent="0">
              <a:buNone/>
            </a:pPr>
            <a:r>
              <a:rPr lang="en-GB" sz="2000" dirty="0"/>
              <a:t>	</a:t>
            </a:r>
            <a:r>
              <a:rPr lang="en-GB" sz="2000" dirty="0">
                <a:solidFill>
                  <a:schemeClr val="tx1"/>
                </a:solidFill>
              </a:rPr>
              <a:t>Determined not to give up, Agent X dived across the room that was now a battlefield and uncovered the wiring of the arming device. There were just seconds left. Which wires needed to be cut to disarm it? There wasn’t time – he just had to choose. Taking a deep breath and following his instincts, he cut the red. Nothing. He cut the yellow. Result! Relief! The timer had stopped and the laser had been disarmed.</a:t>
            </a:r>
          </a:p>
          <a:p>
            <a:pPr marL="0" indent="0">
              <a:buNone/>
            </a:pPr>
            <a:r>
              <a:rPr lang="en-GB" sz="2000" dirty="0">
                <a:solidFill>
                  <a:schemeClr val="tx1"/>
                </a:solidFill>
              </a:rPr>
              <a:t>	Then, from the corner of his eye, he saw Cragvulture escaping through a secret door, the mountain wolf at his heels and the limp body of Constantina Shadow being dragged in his arms. The door slammed behind them and they disappeared.</a:t>
            </a:r>
          </a:p>
          <a:p>
            <a:pPr marL="0" indent="0">
              <a:buNone/>
            </a:pPr>
            <a:r>
              <a:rPr lang="en-GB" sz="2000" dirty="0">
                <a:solidFill>
                  <a:schemeClr val="tx1"/>
                </a:solidFill>
              </a:rPr>
              <a:t>	“You may have got away this time Cragvulture, but I will track you down, Agent X murmured. “That’s a promise.”</a:t>
            </a:r>
          </a:p>
          <a:p>
            <a:pPr marL="0" indent="0">
              <a:buNone/>
            </a:pPr>
            <a:r>
              <a:rPr lang="en-GB" sz="2000" dirty="0">
                <a:solidFill>
                  <a:schemeClr val="tx1"/>
                </a:solidFill>
              </a:rPr>
              <a:t>	</a:t>
            </a:r>
          </a:p>
          <a:p>
            <a:pPr marL="0" indent="0">
              <a:buNone/>
            </a:pPr>
            <a:endParaRPr lang="en-GB" sz="2000" dirty="0"/>
          </a:p>
        </p:txBody>
      </p:sp>
      <p:pic>
        <p:nvPicPr>
          <p:cNvPr id="7" name="Picture 6"/>
          <p:cNvPicPr>
            <a:picLocks noChangeAspect="1"/>
          </p:cNvPicPr>
          <p:nvPr/>
        </p:nvPicPr>
        <p:blipFill>
          <a:blip r:embed="rId2"/>
          <a:stretch>
            <a:fillRect/>
          </a:stretch>
        </p:blipFill>
        <p:spPr>
          <a:xfrm>
            <a:off x="8774278" y="3508849"/>
            <a:ext cx="2219325" cy="1933575"/>
          </a:xfrm>
          <a:prstGeom prst="rect">
            <a:avLst/>
          </a:prstGeom>
        </p:spPr>
      </p:pic>
    </p:spTree>
    <p:extLst>
      <p:ext uri="{BB962C8B-B14F-4D97-AF65-F5344CB8AC3E}">
        <p14:creationId xmlns:p14="http://schemas.microsoft.com/office/powerpoint/2010/main" val="421962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389091" y="4655237"/>
            <a:ext cx="2296203" cy="1911817"/>
          </a:xfrm>
          <a:prstGeom prst="rect">
            <a:avLst/>
          </a:prstGeom>
        </p:spPr>
      </p:pic>
      <p:sp>
        <p:nvSpPr>
          <p:cNvPr id="3" name="Content Placeholder 2"/>
          <p:cNvSpPr>
            <a:spLocks noGrp="1"/>
          </p:cNvSpPr>
          <p:nvPr>
            <p:ph idx="1"/>
          </p:nvPr>
        </p:nvSpPr>
        <p:spPr>
          <a:xfrm>
            <a:off x="413635" y="0"/>
            <a:ext cx="8577966" cy="6858000"/>
          </a:xfrm>
          <a:solidFill>
            <a:srgbClr val="FFFFCC"/>
          </a:solidFill>
        </p:spPr>
        <p:txBody>
          <a:bodyPr>
            <a:noAutofit/>
          </a:bodyPr>
          <a:lstStyle/>
          <a:p>
            <a:pPr marL="0" indent="0">
              <a:buNone/>
            </a:pPr>
            <a:r>
              <a:rPr lang="en-GB" dirty="0"/>
              <a:t>	</a:t>
            </a:r>
            <a:r>
              <a:rPr lang="en-GB" dirty="0">
                <a:solidFill>
                  <a:schemeClr val="tx1"/>
                </a:solidFill>
              </a:rPr>
              <a:t>The bullets whipped around Agent X’s ears as he half crouched and half ran across the British Museum floor. Flashes from machine gun barrels illuminated the exhibits and priceless vases shattered into a million pieces. He almost began to panic.  As he sheltered behind an Egyptian mummy, he focused on two things: how did the enemy agents know he was going to be here and how was he going to escape? The answer to the first one was easy – Constantina Shadow was a double agent. How he was going to escape with his life was not so easy to answer.</a:t>
            </a:r>
          </a:p>
          <a:p>
            <a:pPr marL="0" indent="0">
              <a:buNone/>
            </a:pPr>
            <a:r>
              <a:rPr lang="en-GB" dirty="0">
                <a:solidFill>
                  <a:schemeClr val="tx1"/>
                </a:solidFill>
              </a:rPr>
              <a:t>	A line of bullets thudded into the wall above his head and he knew there was only one thing for it.  Agent X pressed the middle button on his black padded jacket and he felt the panels on the back begin to inflate.  He lifted a small table in front of his head and body to protect himself and broke cover.</a:t>
            </a:r>
          </a:p>
          <a:p>
            <a:pPr marL="0" indent="0">
              <a:buNone/>
            </a:pPr>
            <a:r>
              <a:rPr lang="en-GB" dirty="0">
                <a:solidFill>
                  <a:schemeClr val="tx1"/>
                </a:solidFill>
              </a:rPr>
              <a:t>	Machine guns rattled and spat bullets all around him as he bolted across the open floor straight towards a large window. He leaped into it, splintering it into a thousand shards, and felt himself plummeting into nothingness from the fifth floor.</a:t>
            </a:r>
          </a:p>
          <a:p>
            <a:pPr marL="0" indent="0">
              <a:buNone/>
            </a:pPr>
            <a:r>
              <a:rPr lang="en-GB" dirty="0">
                <a:solidFill>
                  <a:schemeClr val="tx1"/>
                </a:solidFill>
              </a:rPr>
              <a:t>	Without a moment’s hesitation, he pressed a second button on his jacket and a small parachute bulged above him. He floated gracefully down to the pavement next to his Ferrari. In a matter of seconds he had roared away to safety.</a:t>
            </a:r>
          </a:p>
        </p:txBody>
      </p:sp>
      <p:sp>
        <p:nvSpPr>
          <p:cNvPr id="5" name="TextBox 4"/>
          <p:cNvSpPr txBox="1"/>
          <p:nvPr/>
        </p:nvSpPr>
        <p:spPr>
          <a:xfrm>
            <a:off x="9450436" y="2701746"/>
            <a:ext cx="2173515" cy="1569660"/>
          </a:xfrm>
          <a:prstGeom prst="rect">
            <a:avLst/>
          </a:prstGeom>
          <a:noFill/>
        </p:spPr>
        <p:txBody>
          <a:bodyPr wrap="square" rtlCol="0">
            <a:spAutoFit/>
          </a:bodyPr>
          <a:lstStyle/>
          <a:p>
            <a:pPr algn="ctr"/>
            <a:r>
              <a:rPr lang="en-GB" sz="2400" b="1" dirty="0"/>
              <a:t>Chapter 1: </a:t>
            </a:r>
          </a:p>
          <a:p>
            <a:pPr algn="ctr"/>
            <a:r>
              <a:rPr lang="en-GB" sz="2400" b="1" dirty="0"/>
              <a:t>An Impossible </a:t>
            </a:r>
          </a:p>
          <a:p>
            <a:pPr algn="ctr"/>
            <a:r>
              <a:rPr lang="en-GB" sz="2400" b="1" dirty="0"/>
              <a:t>Situation</a:t>
            </a:r>
          </a:p>
        </p:txBody>
      </p:sp>
    </p:spTree>
    <p:extLst>
      <p:ext uri="{BB962C8B-B14F-4D97-AF65-F5344CB8AC3E}">
        <p14:creationId xmlns:p14="http://schemas.microsoft.com/office/powerpoint/2010/main" val="14383039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6">
            <a:extLst>
              <a:ext uri="{FF2B5EF4-FFF2-40B4-BE49-F238E27FC236}">
                <a16:creationId xmlns:a16="http://schemas.microsoft.com/office/drawing/2014/main" id="{CA71505E-6D83-4D7B-B88A-7D7C2DB42F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4" name="Rectangle 13">
            <a:extLst>
              <a:ext uri="{FF2B5EF4-FFF2-40B4-BE49-F238E27FC236}">
                <a16:creationId xmlns:a16="http://schemas.microsoft.com/office/drawing/2014/main" id="{82174A2F-5CC0-47EE-BFEA-6199C2BD7C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6DB2D45D-E2D7-48CA-837F-EFF1EDD987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9400" y="0"/>
            <a:ext cx="5562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0">
            <a:extLst>
              <a:ext uri="{FF2B5EF4-FFF2-40B4-BE49-F238E27FC236}">
                <a16:creationId xmlns:a16="http://schemas.microsoft.com/office/drawing/2014/main" id="{B2993EF1-19E1-473A-8A3F-1D7B249519F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4" name="Title 3"/>
          <p:cNvSpPr>
            <a:spLocks noGrp="1"/>
          </p:cNvSpPr>
          <p:nvPr>
            <p:ph type="title"/>
          </p:nvPr>
        </p:nvSpPr>
        <p:spPr>
          <a:xfrm>
            <a:off x="765052" y="382385"/>
            <a:ext cx="4250294" cy="809106"/>
          </a:xfrm>
        </p:spPr>
        <p:txBody>
          <a:bodyPr vert="horz" lIns="91440" tIns="45720" rIns="91440" bIns="45720" rtlCol="0" anchor="t">
            <a:normAutofit fontScale="90000"/>
          </a:bodyPr>
          <a:lstStyle/>
          <a:p>
            <a:pPr>
              <a:lnSpc>
                <a:spcPct val="90000"/>
              </a:lnSpc>
            </a:pPr>
            <a:r>
              <a:rPr lang="en-US" sz="2800" cap="none" spc="200" dirty="0">
                <a:solidFill>
                  <a:schemeClr val="tx2"/>
                </a:solidFill>
                <a:latin typeface="+mj-lt"/>
              </a:rPr>
              <a:t>Chapter 6:</a:t>
            </a:r>
            <a:br>
              <a:rPr lang="en-US" sz="2800" cap="none" spc="200" dirty="0">
                <a:solidFill>
                  <a:schemeClr val="tx2"/>
                </a:solidFill>
                <a:latin typeface="+mj-lt"/>
              </a:rPr>
            </a:br>
            <a:r>
              <a:rPr lang="en-US" sz="2800" cap="none" spc="200" dirty="0">
                <a:solidFill>
                  <a:schemeClr val="tx2"/>
                </a:solidFill>
                <a:latin typeface="+mj-lt"/>
              </a:rPr>
              <a:t>Mission Accomplished?</a:t>
            </a:r>
          </a:p>
        </p:txBody>
      </p:sp>
      <p:sp>
        <p:nvSpPr>
          <p:cNvPr id="20" name="Rectangle 19">
            <a:extLst>
              <a:ext uri="{FF2B5EF4-FFF2-40B4-BE49-F238E27FC236}">
                <a16:creationId xmlns:a16="http://schemas.microsoft.com/office/drawing/2014/main" id="{F50C5101-CD9E-4E96-A827-ACA768C311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Content Placeholder 4"/>
          <p:cNvSpPr>
            <a:spLocks noGrp="1"/>
          </p:cNvSpPr>
          <p:nvPr>
            <p:ph idx="1"/>
          </p:nvPr>
        </p:nvSpPr>
        <p:spPr>
          <a:xfrm>
            <a:off x="765051" y="1413164"/>
            <a:ext cx="5864349" cy="5237017"/>
          </a:xfrm>
        </p:spPr>
        <p:txBody>
          <a:bodyPr vert="horz" lIns="91440" tIns="45720" rIns="91440" bIns="45720" rtlCol="0">
            <a:noAutofit/>
          </a:bodyPr>
          <a:lstStyle/>
          <a:p>
            <a:pPr marL="0">
              <a:lnSpc>
                <a:spcPct val="100000"/>
              </a:lnSpc>
              <a:buNone/>
            </a:pPr>
            <a:r>
              <a:rPr lang="en-US" sz="2000" dirty="0"/>
              <a:t>	</a:t>
            </a:r>
            <a:r>
              <a:rPr lang="en-US" sz="2000" u="sng" dirty="0">
                <a:solidFill>
                  <a:srgbClr val="7030A0"/>
                </a:solidFill>
              </a:rPr>
              <a:t>Determined not to give up, </a:t>
            </a:r>
            <a:r>
              <a:rPr lang="en-US" sz="2000" dirty="0">
                <a:solidFill>
                  <a:schemeClr val="tx1"/>
                </a:solidFill>
              </a:rPr>
              <a:t>Agent X dived across the room that was now a battlefield and uncovered the wiring of the arming device. There were just seconds left. Which wires needed to be cut to disarm it? There wasn’t time – he just had to choose. Taking a deep breath and following his instincts, he cut the red. Nothing. He cut the yellow. Result! Relief! The timer had stopped and the laser had been disarmed</a:t>
            </a:r>
            <a:r>
              <a:rPr lang="en-US" sz="2000" dirty="0"/>
              <a:t>.</a:t>
            </a:r>
          </a:p>
          <a:p>
            <a:pPr marL="0">
              <a:lnSpc>
                <a:spcPct val="100000"/>
              </a:lnSpc>
              <a:buNone/>
            </a:pPr>
            <a:r>
              <a:rPr lang="en-US" sz="2000" dirty="0"/>
              <a:t>	</a:t>
            </a:r>
            <a:r>
              <a:rPr lang="en-US" sz="2000" u="sng" dirty="0">
                <a:solidFill>
                  <a:srgbClr val="00B0F0"/>
                </a:solidFill>
              </a:rPr>
              <a:t>Then, </a:t>
            </a:r>
            <a:r>
              <a:rPr lang="en-US" sz="2000" dirty="0">
                <a:solidFill>
                  <a:schemeClr val="tx1"/>
                </a:solidFill>
              </a:rPr>
              <a:t>from the corner of his eye, he saw </a:t>
            </a:r>
            <a:r>
              <a:rPr lang="en-US" sz="2000" dirty="0" err="1">
                <a:solidFill>
                  <a:schemeClr val="tx1"/>
                </a:solidFill>
              </a:rPr>
              <a:t>Cragvulture</a:t>
            </a:r>
            <a:r>
              <a:rPr lang="en-US" sz="2000" dirty="0">
                <a:solidFill>
                  <a:schemeClr val="tx1"/>
                </a:solidFill>
              </a:rPr>
              <a:t> escaping through a secret door, the mountain wolf at his heels and the limp body of </a:t>
            </a:r>
            <a:r>
              <a:rPr lang="en-US" sz="2000" dirty="0" err="1">
                <a:solidFill>
                  <a:schemeClr val="tx1"/>
                </a:solidFill>
              </a:rPr>
              <a:t>Constantina</a:t>
            </a:r>
            <a:r>
              <a:rPr lang="en-US" sz="2000" dirty="0">
                <a:solidFill>
                  <a:schemeClr val="tx1"/>
                </a:solidFill>
              </a:rPr>
              <a:t> Shadow being dragged in his arms. The door slammed behind them and they disappeared.</a:t>
            </a:r>
          </a:p>
          <a:p>
            <a:pPr marL="0">
              <a:lnSpc>
                <a:spcPct val="100000"/>
              </a:lnSpc>
              <a:buNone/>
            </a:pPr>
            <a:r>
              <a:rPr lang="en-US" sz="2000" dirty="0">
                <a:solidFill>
                  <a:schemeClr val="tx1"/>
                </a:solidFill>
              </a:rPr>
              <a:t>	“You may have got away this time </a:t>
            </a:r>
            <a:r>
              <a:rPr lang="en-US" sz="2000" dirty="0" err="1">
                <a:solidFill>
                  <a:schemeClr val="tx1"/>
                </a:solidFill>
              </a:rPr>
              <a:t>Cragvulture</a:t>
            </a:r>
            <a:r>
              <a:rPr lang="en-US" sz="2000" dirty="0">
                <a:solidFill>
                  <a:schemeClr val="tx1"/>
                </a:solidFill>
              </a:rPr>
              <a:t>, but I will track you down, Agent X murmured. “That’s a promise.”</a:t>
            </a:r>
          </a:p>
          <a:p>
            <a:pPr marL="0">
              <a:lnSpc>
                <a:spcPct val="100000"/>
              </a:lnSpc>
              <a:buNone/>
            </a:pPr>
            <a:r>
              <a:rPr lang="en-US" sz="2000" dirty="0"/>
              <a:t>	</a:t>
            </a:r>
          </a:p>
          <a:p>
            <a:pPr marL="0">
              <a:lnSpc>
                <a:spcPct val="100000"/>
              </a:lnSpc>
              <a:buNone/>
            </a:pPr>
            <a:endParaRPr lang="en-US" sz="2000" dirty="0"/>
          </a:p>
        </p:txBody>
      </p:sp>
      <p:pic>
        <p:nvPicPr>
          <p:cNvPr id="2" name="Picture 1"/>
          <p:cNvPicPr>
            <a:picLocks noChangeAspect="1"/>
          </p:cNvPicPr>
          <p:nvPr/>
        </p:nvPicPr>
        <p:blipFill>
          <a:blip r:embed="rId2"/>
          <a:stretch>
            <a:fillRect/>
          </a:stretch>
        </p:blipFill>
        <p:spPr>
          <a:xfrm>
            <a:off x="8994652" y="233518"/>
            <a:ext cx="2913884" cy="4641994"/>
          </a:xfrm>
          <a:prstGeom prst="rect">
            <a:avLst/>
          </a:prstGeom>
        </p:spPr>
      </p:pic>
      <p:pic>
        <p:nvPicPr>
          <p:cNvPr id="7" name="Picture 6"/>
          <p:cNvPicPr>
            <a:picLocks noChangeAspect="1"/>
          </p:cNvPicPr>
          <p:nvPr/>
        </p:nvPicPr>
        <p:blipFill>
          <a:blip r:embed="rId3"/>
          <a:stretch>
            <a:fillRect/>
          </a:stretch>
        </p:blipFill>
        <p:spPr>
          <a:xfrm>
            <a:off x="9894560" y="5109029"/>
            <a:ext cx="1393973" cy="1214492"/>
          </a:xfrm>
          <a:prstGeom prst="rect">
            <a:avLst/>
          </a:prstGeom>
        </p:spPr>
      </p:pic>
    </p:spTree>
    <p:extLst>
      <p:ext uri="{BB962C8B-B14F-4D97-AF65-F5344CB8AC3E}">
        <p14:creationId xmlns:p14="http://schemas.microsoft.com/office/powerpoint/2010/main" val="464634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2" name="Freeform 6">
            <a:extLst>
              <a:ext uri="{FF2B5EF4-FFF2-40B4-BE49-F238E27FC236}">
                <a16:creationId xmlns:a16="http://schemas.microsoft.com/office/drawing/2014/main" id="{CA71505E-6D83-4D7B-B88A-7D7C2DB42F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4" name="Rectangle 13">
            <a:extLst>
              <a:ext uri="{FF2B5EF4-FFF2-40B4-BE49-F238E27FC236}">
                <a16:creationId xmlns:a16="http://schemas.microsoft.com/office/drawing/2014/main" id="{82174A2F-5CC0-47EE-BFEA-6199C2BD7C2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a:extLst>
              <a:ext uri="{FF2B5EF4-FFF2-40B4-BE49-F238E27FC236}">
                <a16:creationId xmlns:a16="http://schemas.microsoft.com/office/drawing/2014/main" id="{6DB2D45D-E2D7-48CA-837F-EFF1EDD987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9400" y="0"/>
            <a:ext cx="55626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0">
            <a:extLst>
              <a:ext uri="{FF2B5EF4-FFF2-40B4-BE49-F238E27FC236}">
                <a16:creationId xmlns:a16="http://schemas.microsoft.com/office/drawing/2014/main" id="{B2993EF1-19E1-473A-8A3F-1D7B249519F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4" name="Title 3"/>
          <p:cNvSpPr>
            <a:spLocks noGrp="1"/>
          </p:cNvSpPr>
          <p:nvPr>
            <p:ph type="title"/>
          </p:nvPr>
        </p:nvSpPr>
        <p:spPr>
          <a:xfrm>
            <a:off x="765052" y="382385"/>
            <a:ext cx="4250294" cy="809106"/>
          </a:xfrm>
        </p:spPr>
        <p:txBody>
          <a:bodyPr vert="horz" lIns="91440" tIns="45720" rIns="91440" bIns="45720" rtlCol="0" anchor="t">
            <a:normAutofit fontScale="90000"/>
          </a:bodyPr>
          <a:lstStyle/>
          <a:p>
            <a:pPr>
              <a:lnSpc>
                <a:spcPct val="90000"/>
              </a:lnSpc>
            </a:pPr>
            <a:r>
              <a:rPr lang="en-US" sz="2800" cap="none" spc="200" dirty="0">
                <a:solidFill>
                  <a:schemeClr val="tx2"/>
                </a:solidFill>
                <a:latin typeface="+mj-lt"/>
              </a:rPr>
              <a:t>Chapter 6:</a:t>
            </a:r>
            <a:br>
              <a:rPr lang="en-US" sz="2800" cap="none" spc="200" dirty="0">
                <a:solidFill>
                  <a:schemeClr val="tx2"/>
                </a:solidFill>
                <a:latin typeface="+mj-lt"/>
              </a:rPr>
            </a:br>
            <a:r>
              <a:rPr lang="en-US" sz="2800" cap="none" spc="200" dirty="0">
                <a:solidFill>
                  <a:schemeClr val="tx2"/>
                </a:solidFill>
                <a:latin typeface="+mj-lt"/>
              </a:rPr>
              <a:t>Mission Accomplished?</a:t>
            </a:r>
          </a:p>
        </p:txBody>
      </p:sp>
      <p:sp>
        <p:nvSpPr>
          <p:cNvPr id="20" name="Rectangle 19">
            <a:extLst>
              <a:ext uri="{FF2B5EF4-FFF2-40B4-BE49-F238E27FC236}">
                <a16:creationId xmlns:a16="http://schemas.microsoft.com/office/drawing/2014/main" id="{F50C5101-CD9E-4E96-A827-ACA768C3113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 name="Content Placeholder 4"/>
          <p:cNvSpPr>
            <a:spLocks noGrp="1"/>
          </p:cNvSpPr>
          <p:nvPr>
            <p:ph idx="1"/>
          </p:nvPr>
        </p:nvSpPr>
        <p:spPr>
          <a:xfrm>
            <a:off x="765051" y="1413164"/>
            <a:ext cx="5864349" cy="5237017"/>
          </a:xfrm>
        </p:spPr>
        <p:txBody>
          <a:bodyPr vert="horz" lIns="91440" tIns="45720" rIns="91440" bIns="45720" rtlCol="0">
            <a:noAutofit/>
          </a:bodyPr>
          <a:lstStyle/>
          <a:p>
            <a:pPr marL="0">
              <a:lnSpc>
                <a:spcPct val="100000"/>
              </a:lnSpc>
              <a:buNone/>
            </a:pPr>
            <a:r>
              <a:rPr lang="en-US" sz="2000" dirty="0"/>
              <a:t>	</a:t>
            </a:r>
            <a:r>
              <a:rPr lang="en-US" sz="2000" u="sng" dirty="0">
                <a:solidFill>
                  <a:srgbClr val="7030A0"/>
                </a:solidFill>
              </a:rPr>
              <a:t>Determined not to give up, </a:t>
            </a:r>
            <a:r>
              <a:rPr lang="en-US" sz="2000" dirty="0">
                <a:solidFill>
                  <a:schemeClr val="tx1"/>
                </a:solidFill>
              </a:rPr>
              <a:t>Agent X dived across the room that was now a battlefield and uncovered the wiring of the arming device. There were just seconds left. </a:t>
            </a:r>
            <a:r>
              <a:rPr lang="en-US" sz="2000" b="1" dirty="0">
                <a:solidFill>
                  <a:schemeClr val="tx1"/>
                </a:solidFill>
              </a:rPr>
              <a:t>Which wires needed to be cut to disarm it?</a:t>
            </a:r>
            <a:r>
              <a:rPr lang="en-US" sz="2000" dirty="0">
                <a:solidFill>
                  <a:schemeClr val="tx1"/>
                </a:solidFill>
              </a:rPr>
              <a:t> There wasn’t time – he just had to choose. Taking a deep breath and following his instincts, he cut the red. Nothing. He cut the yellow. Result! Relief! The timer had stopped and the laser had been disarmed</a:t>
            </a:r>
            <a:r>
              <a:rPr lang="en-US" sz="2000" dirty="0"/>
              <a:t>.</a:t>
            </a:r>
          </a:p>
          <a:p>
            <a:pPr marL="0">
              <a:lnSpc>
                <a:spcPct val="100000"/>
              </a:lnSpc>
              <a:buNone/>
            </a:pPr>
            <a:r>
              <a:rPr lang="en-US" sz="2000" dirty="0"/>
              <a:t>	</a:t>
            </a:r>
            <a:r>
              <a:rPr lang="en-US" sz="2000" u="sng" dirty="0">
                <a:solidFill>
                  <a:srgbClr val="00B0F0"/>
                </a:solidFill>
              </a:rPr>
              <a:t>Then, </a:t>
            </a:r>
            <a:r>
              <a:rPr lang="en-US" sz="2000" dirty="0">
                <a:solidFill>
                  <a:schemeClr val="tx1"/>
                </a:solidFill>
              </a:rPr>
              <a:t>from the corner of his eye, he saw </a:t>
            </a:r>
            <a:r>
              <a:rPr lang="en-US" sz="2000" dirty="0" err="1">
                <a:solidFill>
                  <a:schemeClr val="tx1"/>
                </a:solidFill>
              </a:rPr>
              <a:t>Cragvulture</a:t>
            </a:r>
            <a:r>
              <a:rPr lang="en-US" sz="2000" dirty="0">
                <a:solidFill>
                  <a:schemeClr val="tx1"/>
                </a:solidFill>
              </a:rPr>
              <a:t> escaping through a secret door, the mountain wolf at his heels and the limp body of </a:t>
            </a:r>
            <a:r>
              <a:rPr lang="en-US" sz="2000" dirty="0" err="1">
                <a:solidFill>
                  <a:schemeClr val="tx1"/>
                </a:solidFill>
              </a:rPr>
              <a:t>Constantina</a:t>
            </a:r>
            <a:r>
              <a:rPr lang="en-US" sz="2000" dirty="0">
                <a:solidFill>
                  <a:schemeClr val="tx1"/>
                </a:solidFill>
              </a:rPr>
              <a:t> Shadow being dragged in his arms. The door slammed behind them and they disappeared.</a:t>
            </a:r>
          </a:p>
          <a:p>
            <a:pPr marL="0">
              <a:lnSpc>
                <a:spcPct val="100000"/>
              </a:lnSpc>
              <a:buNone/>
            </a:pPr>
            <a:r>
              <a:rPr lang="en-US" sz="2000" dirty="0">
                <a:solidFill>
                  <a:schemeClr val="tx1"/>
                </a:solidFill>
              </a:rPr>
              <a:t>	“You may have got away this time </a:t>
            </a:r>
            <a:r>
              <a:rPr lang="en-US" sz="2000" dirty="0" err="1">
                <a:solidFill>
                  <a:schemeClr val="tx1"/>
                </a:solidFill>
              </a:rPr>
              <a:t>Cragvulture</a:t>
            </a:r>
            <a:r>
              <a:rPr lang="en-US" sz="2000" dirty="0">
                <a:solidFill>
                  <a:schemeClr val="tx1"/>
                </a:solidFill>
              </a:rPr>
              <a:t>, but I will track you down, Agent X murmured. “That’s a promise.”</a:t>
            </a:r>
          </a:p>
          <a:p>
            <a:pPr marL="0">
              <a:lnSpc>
                <a:spcPct val="100000"/>
              </a:lnSpc>
              <a:buNone/>
            </a:pPr>
            <a:r>
              <a:rPr lang="en-US" sz="2000" dirty="0"/>
              <a:t>	</a:t>
            </a:r>
          </a:p>
          <a:p>
            <a:pPr marL="0">
              <a:lnSpc>
                <a:spcPct val="100000"/>
              </a:lnSpc>
              <a:buNone/>
            </a:pPr>
            <a:endParaRPr lang="en-US" sz="2000" dirty="0"/>
          </a:p>
        </p:txBody>
      </p:sp>
      <p:pic>
        <p:nvPicPr>
          <p:cNvPr id="2" name="Picture 1"/>
          <p:cNvPicPr>
            <a:picLocks noChangeAspect="1"/>
          </p:cNvPicPr>
          <p:nvPr/>
        </p:nvPicPr>
        <p:blipFill>
          <a:blip r:embed="rId2"/>
          <a:stretch>
            <a:fillRect/>
          </a:stretch>
        </p:blipFill>
        <p:spPr>
          <a:xfrm>
            <a:off x="8994652" y="233518"/>
            <a:ext cx="2913884" cy="4641994"/>
          </a:xfrm>
          <a:prstGeom prst="rect">
            <a:avLst/>
          </a:prstGeom>
        </p:spPr>
      </p:pic>
      <p:pic>
        <p:nvPicPr>
          <p:cNvPr id="7" name="Picture 6"/>
          <p:cNvPicPr>
            <a:picLocks noChangeAspect="1"/>
          </p:cNvPicPr>
          <p:nvPr/>
        </p:nvPicPr>
        <p:blipFill>
          <a:blip r:embed="rId3"/>
          <a:stretch>
            <a:fillRect/>
          </a:stretch>
        </p:blipFill>
        <p:spPr>
          <a:xfrm>
            <a:off x="9894560" y="5109029"/>
            <a:ext cx="1393973" cy="1214492"/>
          </a:xfrm>
          <a:prstGeom prst="rect">
            <a:avLst/>
          </a:prstGeom>
        </p:spPr>
      </p:pic>
    </p:spTree>
    <p:extLst>
      <p:ext uri="{BB962C8B-B14F-4D97-AF65-F5344CB8AC3E}">
        <p14:creationId xmlns:p14="http://schemas.microsoft.com/office/powerpoint/2010/main" val="4063001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325934" y="3413345"/>
            <a:ext cx="2296203" cy="1911817"/>
          </a:xfrm>
          <a:prstGeom prst="rect">
            <a:avLst/>
          </a:prstGeom>
        </p:spPr>
      </p:pic>
      <p:sp>
        <p:nvSpPr>
          <p:cNvPr id="3" name="Content Placeholder 2"/>
          <p:cNvSpPr>
            <a:spLocks noGrp="1"/>
          </p:cNvSpPr>
          <p:nvPr>
            <p:ph idx="1"/>
          </p:nvPr>
        </p:nvSpPr>
        <p:spPr>
          <a:xfrm>
            <a:off x="277092" y="0"/>
            <a:ext cx="8575964" cy="6858000"/>
          </a:xfrm>
          <a:solidFill>
            <a:srgbClr val="FFFFCC"/>
          </a:solidFill>
        </p:spPr>
        <p:txBody>
          <a:bodyPr>
            <a:noAutofit/>
          </a:bodyPr>
          <a:lstStyle/>
          <a:p>
            <a:pPr marL="0" indent="0">
              <a:buNone/>
            </a:pPr>
            <a:r>
              <a:rPr lang="en-GB" dirty="0"/>
              <a:t>	</a:t>
            </a:r>
            <a:r>
              <a:rPr lang="en-GB" dirty="0">
                <a:solidFill>
                  <a:schemeClr val="tx1"/>
                </a:solidFill>
              </a:rPr>
              <a:t>The bullets </a:t>
            </a:r>
            <a:r>
              <a:rPr lang="en-GB" dirty="0">
                <a:solidFill>
                  <a:srgbClr val="FF0000"/>
                </a:solidFill>
              </a:rPr>
              <a:t>whipped</a:t>
            </a:r>
            <a:r>
              <a:rPr lang="en-GB" dirty="0">
                <a:solidFill>
                  <a:schemeClr val="tx1"/>
                </a:solidFill>
              </a:rPr>
              <a:t> around Agent X’s ears as he half </a:t>
            </a:r>
            <a:r>
              <a:rPr lang="en-GB" dirty="0">
                <a:solidFill>
                  <a:srgbClr val="FF0000"/>
                </a:solidFill>
              </a:rPr>
              <a:t>crouched</a:t>
            </a:r>
            <a:r>
              <a:rPr lang="en-GB" dirty="0">
                <a:solidFill>
                  <a:schemeClr val="tx1"/>
                </a:solidFill>
              </a:rPr>
              <a:t> and half ran across the British Museum floor. Flashes from machine gun barrels </a:t>
            </a:r>
            <a:r>
              <a:rPr lang="en-GB" dirty="0">
                <a:solidFill>
                  <a:srgbClr val="FF0000"/>
                </a:solidFill>
              </a:rPr>
              <a:t>illuminated</a:t>
            </a:r>
            <a:r>
              <a:rPr lang="en-GB" dirty="0">
                <a:solidFill>
                  <a:schemeClr val="tx1"/>
                </a:solidFill>
              </a:rPr>
              <a:t> the exhibits and priceless vases </a:t>
            </a:r>
            <a:r>
              <a:rPr lang="en-GB" dirty="0">
                <a:solidFill>
                  <a:srgbClr val="FF0000"/>
                </a:solidFill>
              </a:rPr>
              <a:t>shattered</a:t>
            </a:r>
            <a:r>
              <a:rPr lang="en-GB" dirty="0">
                <a:solidFill>
                  <a:schemeClr val="tx1"/>
                </a:solidFill>
              </a:rPr>
              <a:t> into a million pieces. He almost began to panic.  As he </a:t>
            </a:r>
            <a:r>
              <a:rPr lang="en-GB" dirty="0">
                <a:solidFill>
                  <a:srgbClr val="FF0000"/>
                </a:solidFill>
              </a:rPr>
              <a:t>sheltered</a:t>
            </a:r>
            <a:r>
              <a:rPr lang="en-GB" dirty="0">
                <a:solidFill>
                  <a:schemeClr val="tx1"/>
                </a:solidFill>
              </a:rPr>
              <a:t> behind an Egyptian mummy, he </a:t>
            </a:r>
            <a:r>
              <a:rPr lang="en-GB" dirty="0">
                <a:solidFill>
                  <a:srgbClr val="FF0000"/>
                </a:solidFill>
              </a:rPr>
              <a:t>focused</a:t>
            </a:r>
            <a:r>
              <a:rPr lang="en-GB" dirty="0">
                <a:solidFill>
                  <a:schemeClr val="tx1"/>
                </a:solidFill>
              </a:rPr>
              <a:t> on two things: how did the enemy agents know he was going to be here and how was he going to escape? The answer to the first one was easy – Constantina Shadow was a double agent. How he was going to escape with his life was not so easy to answer.</a:t>
            </a:r>
          </a:p>
          <a:p>
            <a:pPr marL="0" indent="0">
              <a:buNone/>
            </a:pPr>
            <a:r>
              <a:rPr lang="en-GB" dirty="0">
                <a:solidFill>
                  <a:schemeClr val="tx1"/>
                </a:solidFill>
              </a:rPr>
              <a:t>	A line of bullets </a:t>
            </a:r>
            <a:r>
              <a:rPr lang="en-GB" dirty="0">
                <a:solidFill>
                  <a:srgbClr val="FF0000"/>
                </a:solidFill>
              </a:rPr>
              <a:t>thudded</a:t>
            </a:r>
            <a:r>
              <a:rPr lang="en-GB" dirty="0">
                <a:solidFill>
                  <a:schemeClr val="tx1"/>
                </a:solidFill>
              </a:rPr>
              <a:t> into the wall above his head and he knew there was only one thing for it.  Agent X </a:t>
            </a:r>
            <a:r>
              <a:rPr lang="en-GB" dirty="0">
                <a:solidFill>
                  <a:srgbClr val="FF0000"/>
                </a:solidFill>
              </a:rPr>
              <a:t>pressed</a:t>
            </a:r>
            <a:r>
              <a:rPr lang="en-GB" dirty="0">
                <a:solidFill>
                  <a:schemeClr val="tx1"/>
                </a:solidFill>
              </a:rPr>
              <a:t> the middle button on his black padded jacket and he felt the panels on the back begin to inflate.  He </a:t>
            </a:r>
            <a:r>
              <a:rPr lang="en-GB" dirty="0">
                <a:solidFill>
                  <a:srgbClr val="FF0000"/>
                </a:solidFill>
              </a:rPr>
              <a:t>lifted</a:t>
            </a:r>
            <a:r>
              <a:rPr lang="en-GB" dirty="0">
                <a:solidFill>
                  <a:schemeClr val="tx1"/>
                </a:solidFill>
              </a:rPr>
              <a:t> a small table in front of his head and body to protect himself and broke cover.</a:t>
            </a:r>
          </a:p>
          <a:p>
            <a:pPr marL="0" indent="0">
              <a:buNone/>
            </a:pPr>
            <a:r>
              <a:rPr lang="en-GB" dirty="0">
                <a:solidFill>
                  <a:schemeClr val="tx1"/>
                </a:solidFill>
              </a:rPr>
              <a:t>	Machine guns </a:t>
            </a:r>
            <a:r>
              <a:rPr lang="en-GB" dirty="0">
                <a:solidFill>
                  <a:srgbClr val="FF0000"/>
                </a:solidFill>
              </a:rPr>
              <a:t>rattled</a:t>
            </a:r>
            <a:r>
              <a:rPr lang="en-GB" dirty="0">
                <a:solidFill>
                  <a:schemeClr val="tx1"/>
                </a:solidFill>
              </a:rPr>
              <a:t> and spat bullets all around him as he </a:t>
            </a:r>
            <a:r>
              <a:rPr lang="en-GB" dirty="0">
                <a:solidFill>
                  <a:srgbClr val="FF0000"/>
                </a:solidFill>
              </a:rPr>
              <a:t>bolted</a:t>
            </a:r>
            <a:r>
              <a:rPr lang="en-GB" dirty="0">
                <a:solidFill>
                  <a:schemeClr val="tx1"/>
                </a:solidFill>
              </a:rPr>
              <a:t> across the open floor straight towards a large window. He </a:t>
            </a:r>
            <a:r>
              <a:rPr lang="en-GB" dirty="0">
                <a:solidFill>
                  <a:srgbClr val="FF0000"/>
                </a:solidFill>
              </a:rPr>
              <a:t>leaped</a:t>
            </a:r>
            <a:r>
              <a:rPr lang="en-GB" dirty="0">
                <a:solidFill>
                  <a:schemeClr val="tx1"/>
                </a:solidFill>
              </a:rPr>
              <a:t> into it, splintering it into a thousand shards, and felt himself plummeting into nothingness from the fifth floor.</a:t>
            </a:r>
          </a:p>
          <a:p>
            <a:pPr marL="0" indent="0">
              <a:buNone/>
            </a:pPr>
            <a:r>
              <a:rPr lang="en-GB" dirty="0">
                <a:solidFill>
                  <a:schemeClr val="tx1"/>
                </a:solidFill>
              </a:rPr>
              <a:t>	Without a moment’s hesitation, he </a:t>
            </a:r>
            <a:r>
              <a:rPr lang="en-GB" dirty="0">
                <a:solidFill>
                  <a:srgbClr val="FF0000"/>
                </a:solidFill>
              </a:rPr>
              <a:t>pressed</a:t>
            </a:r>
            <a:r>
              <a:rPr lang="en-GB" dirty="0">
                <a:solidFill>
                  <a:schemeClr val="tx1"/>
                </a:solidFill>
              </a:rPr>
              <a:t> a second button on his jacket and a small parachute </a:t>
            </a:r>
            <a:r>
              <a:rPr lang="en-GB" dirty="0">
                <a:solidFill>
                  <a:srgbClr val="FF0000"/>
                </a:solidFill>
              </a:rPr>
              <a:t>bulged</a:t>
            </a:r>
            <a:r>
              <a:rPr lang="en-GB" dirty="0">
                <a:solidFill>
                  <a:schemeClr val="tx1"/>
                </a:solidFill>
              </a:rPr>
              <a:t> above him. He </a:t>
            </a:r>
            <a:r>
              <a:rPr lang="en-GB" dirty="0">
                <a:solidFill>
                  <a:srgbClr val="FF0000"/>
                </a:solidFill>
              </a:rPr>
              <a:t>floated</a:t>
            </a:r>
            <a:r>
              <a:rPr lang="en-GB" dirty="0">
                <a:solidFill>
                  <a:schemeClr val="tx1"/>
                </a:solidFill>
              </a:rPr>
              <a:t> gracefully down to the pavement next to his Ferrari. In a matter of seconds he had </a:t>
            </a:r>
            <a:r>
              <a:rPr lang="en-GB" dirty="0">
                <a:solidFill>
                  <a:srgbClr val="FF0000"/>
                </a:solidFill>
              </a:rPr>
              <a:t>roared</a:t>
            </a:r>
            <a:r>
              <a:rPr lang="en-GB" dirty="0">
                <a:solidFill>
                  <a:schemeClr val="tx1"/>
                </a:solidFill>
              </a:rPr>
              <a:t> away to safety.</a:t>
            </a:r>
          </a:p>
        </p:txBody>
      </p:sp>
      <p:sp>
        <p:nvSpPr>
          <p:cNvPr id="5" name="TextBox 4"/>
          <p:cNvSpPr txBox="1"/>
          <p:nvPr/>
        </p:nvSpPr>
        <p:spPr>
          <a:xfrm>
            <a:off x="9325934" y="2014764"/>
            <a:ext cx="2173515" cy="1569660"/>
          </a:xfrm>
          <a:prstGeom prst="rect">
            <a:avLst/>
          </a:prstGeom>
          <a:noFill/>
        </p:spPr>
        <p:txBody>
          <a:bodyPr wrap="square" rtlCol="0">
            <a:spAutoFit/>
          </a:bodyPr>
          <a:lstStyle/>
          <a:p>
            <a:pPr algn="ctr"/>
            <a:r>
              <a:rPr lang="en-GB" sz="2400" b="1" dirty="0"/>
              <a:t>Chapter 1: </a:t>
            </a:r>
          </a:p>
          <a:p>
            <a:pPr algn="ctr"/>
            <a:r>
              <a:rPr lang="en-GB" sz="2400" b="1" dirty="0"/>
              <a:t>An Impossible </a:t>
            </a:r>
          </a:p>
          <a:p>
            <a:pPr algn="ctr"/>
            <a:r>
              <a:rPr lang="en-GB" sz="2400" b="1" dirty="0"/>
              <a:t>Situation</a:t>
            </a:r>
          </a:p>
        </p:txBody>
      </p:sp>
      <p:sp>
        <p:nvSpPr>
          <p:cNvPr id="2" name="TextBox 1"/>
          <p:cNvSpPr txBox="1"/>
          <p:nvPr/>
        </p:nvSpPr>
        <p:spPr>
          <a:xfrm>
            <a:off x="9570351" y="5325162"/>
            <a:ext cx="1807371" cy="1200329"/>
          </a:xfrm>
          <a:prstGeom prst="rect">
            <a:avLst/>
          </a:prstGeom>
          <a:noFill/>
        </p:spPr>
        <p:txBody>
          <a:bodyPr wrap="square" rtlCol="0">
            <a:spAutoFit/>
          </a:bodyPr>
          <a:lstStyle/>
          <a:p>
            <a:r>
              <a:rPr lang="en-GB" b="1" dirty="0">
                <a:solidFill>
                  <a:srgbClr val="FF0000"/>
                </a:solidFill>
              </a:rPr>
              <a:t>Regular verbs have –</a:t>
            </a:r>
            <a:r>
              <a:rPr lang="en-GB" b="1" dirty="0" err="1">
                <a:solidFill>
                  <a:srgbClr val="FF0000"/>
                </a:solidFill>
              </a:rPr>
              <a:t>ed</a:t>
            </a:r>
            <a:r>
              <a:rPr lang="en-GB" b="1" dirty="0">
                <a:solidFill>
                  <a:srgbClr val="FF0000"/>
                </a:solidFill>
              </a:rPr>
              <a:t> endings for past tense.</a:t>
            </a:r>
          </a:p>
        </p:txBody>
      </p:sp>
    </p:spTree>
    <p:extLst>
      <p:ext uri="{BB962C8B-B14F-4D97-AF65-F5344CB8AC3E}">
        <p14:creationId xmlns:p14="http://schemas.microsoft.com/office/powerpoint/2010/main" val="3077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225654" y="3429000"/>
            <a:ext cx="2296203" cy="1911817"/>
          </a:xfrm>
          <a:prstGeom prst="rect">
            <a:avLst/>
          </a:prstGeom>
        </p:spPr>
      </p:pic>
      <p:sp>
        <p:nvSpPr>
          <p:cNvPr id="3" name="Content Placeholder 2"/>
          <p:cNvSpPr>
            <a:spLocks noGrp="1"/>
          </p:cNvSpPr>
          <p:nvPr>
            <p:ph idx="1"/>
          </p:nvPr>
        </p:nvSpPr>
        <p:spPr>
          <a:xfrm>
            <a:off x="249382" y="0"/>
            <a:ext cx="8603673" cy="6858000"/>
          </a:xfrm>
          <a:solidFill>
            <a:srgbClr val="FFFFCC"/>
          </a:solidFill>
        </p:spPr>
        <p:txBody>
          <a:bodyPr>
            <a:noAutofit/>
          </a:bodyPr>
          <a:lstStyle/>
          <a:p>
            <a:pPr marL="0" indent="0">
              <a:buNone/>
            </a:pPr>
            <a:r>
              <a:rPr lang="en-GB" dirty="0"/>
              <a:t>	</a:t>
            </a:r>
            <a:r>
              <a:rPr lang="en-GB" dirty="0">
                <a:solidFill>
                  <a:schemeClr val="tx1"/>
                </a:solidFill>
              </a:rPr>
              <a:t>The bullets </a:t>
            </a:r>
            <a:r>
              <a:rPr lang="en-GB" dirty="0">
                <a:solidFill>
                  <a:srgbClr val="FF0000"/>
                </a:solidFill>
              </a:rPr>
              <a:t>whipped</a:t>
            </a:r>
            <a:r>
              <a:rPr lang="en-GB" dirty="0">
                <a:solidFill>
                  <a:schemeClr val="tx1"/>
                </a:solidFill>
              </a:rPr>
              <a:t> around Agent X’s ears as he half </a:t>
            </a:r>
            <a:r>
              <a:rPr lang="en-GB" dirty="0">
                <a:solidFill>
                  <a:srgbClr val="FF0000"/>
                </a:solidFill>
              </a:rPr>
              <a:t>crouched</a:t>
            </a:r>
            <a:r>
              <a:rPr lang="en-GB" dirty="0">
                <a:solidFill>
                  <a:schemeClr val="tx1"/>
                </a:solidFill>
              </a:rPr>
              <a:t> and half </a:t>
            </a:r>
            <a:r>
              <a:rPr lang="en-GB" dirty="0">
                <a:solidFill>
                  <a:srgbClr val="00B0F0"/>
                </a:solidFill>
              </a:rPr>
              <a:t>ran</a:t>
            </a:r>
            <a:r>
              <a:rPr lang="en-GB" dirty="0">
                <a:solidFill>
                  <a:schemeClr val="tx1"/>
                </a:solidFill>
              </a:rPr>
              <a:t> across the British Museum floor. Flashes from machine gun barrels </a:t>
            </a:r>
            <a:r>
              <a:rPr lang="en-GB" dirty="0">
                <a:solidFill>
                  <a:srgbClr val="FF0000"/>
                </a:solidFill>
              </a:rPr>
              <a:t>illuminated</a:t>
            </a:r>
            <a:r>
              <a:rPr lang="en-GB" dirty="0">
                <a:solidFill>
                  <a:schemeClr val="tx1"/>
                </a:solidFill>
              </a:rPr>
              <a:t> the exhibits and priceless vases </a:t>
            </a:r>
            <a:r>
              <a:rPr lang="en-GB" dirty="0">
                <a:solidFill>
                  <a:srgbClr val="FF0000"/>
                </a:solidFill>
              </a:rPr>
              <a:t>shattered</a:t>
            </a:r>
            <a:r>
              <a:rPr lang="en-GB" dirty="0">
                <a:solidFill>
                  <a:schemeClr val="tx1"/>
                </a:solidFill>
              </a:rPr>
              <a:t> into a million pieces. He almost </a:t>
            </a:r>
            <a:r>
              <a:rPr lang="en-GB" dirty="0">
                <a:solidFill>
                  <a:srgbClr val="00B0F0"/>
                </a:solidFill>
              </a:rPr>
              <a:t>began</a:t>
            </a:r>
            <a:r>
              <a:rPr lang="en-GB" dirty="0">
                <a:solidFill>
                  <a:schemeClr val="tx1"/>
                </a:solidFill>
              </a:rPr>
              <a:t> to panic.  As he </a:t>
            </a:r>
            <a:r>
              <a:rPr lang="en-GB" dirty="0">
                <a:solidFill>
                  <a:srgbClr val="FF0000"/>
                </a:solidFill>
              </a:rPr>
              <a:t>sheltered</a:t>
            </a:r>
            <a:r>
              <a:rPr lang="en-GB" dirty="0">
                <a:solidFill>
                  <a:schemeClr val="tx1"/>
                </a:solidFill>
              </a:rPr>
              <a:t> behind an Egyptian mummy, he </a:t>
            </a:r>
            <a:r>
              <a:rPr lang="en-GB" dirty="0">
                <a:solidFill>
                  <a:srgbClr val="FF0000"/>
                </a:solidFill>
              </a:rPr>
              <a:t>focused</a:t>
            </a:r>
            <a:r>
              <a:rPr lang="en-GB" dirty="0">
                <a:solidFill>
                  <a:schemeClr val="tx1"/>
                </a:solidFill>
              </a:rPr>
              <a:t> on two things: how did the enemy agents know he was going to be here and how was he going to escape? The answer to the first one was easy – Constantina Shadow </a:t>
            </a:r>
            <a:r>
              <a:rPr lang="en-GB" dirty="0">
                <a:solidFill>
                  <a:srgbClr val="00B0F0"/>
                </a:solidFill>
              </a:rPr>
              <a:t>was</a:t>
            </a:r>
            <a:r>
              <a:rPr lang="en-GB" dirty="0">
                <a:solidFill>
                  <a:schemeClr val="tx1"/>
                </a:solidFill>
              </a:rPr>
              <a:t> a double agent. How he was going to escape with his life was not so easy to answer.</a:t>
            </a:r>
          </a:p>
          <a:p>
            <a:pPr marL="0" indent="0">
              <a:buNone/>
            </a:pPr>
            <a:r>
              <a:rPr lang="en-GB" dirty="0">
                <a:solidFill>
                  <a:schemeClr val="tx1"/>
                </a:solidFill>
              </a:rPr>
              <a:t>	A line of bullets </a:t>
            </a:r>
            <a:r>
              <a:rPr lang="en-GB" dirty="0">
                <a:solidFill>
                  <a:srgbClr val="FF0000"/>
                </a:solidFill>
              </a:rPr>
              <a:t>thudded</a:t>
            </a:r>
            <a:r>
              <a:rPr lang="en-GB" dirty="0">
                <a:solidFill>
                  <a:schemeClr val="tx1"/>
                </a:solidFill>
              </a:rPr>
              <a:t> into the wall above his head and he </a:t>
            </a:r>
            <a:r>
              <a:rPr lang="en-GB" dirty="0">
                <a:solidFill>
                  <a:srgbClr val="00B0F0"/>
                </a:solidFill>
              </a:rPr>
              <a:t>knew</a:t>
            </a:r>
            <a:r>
              <a:rPr lang="en-GB" dirty="0">
                <a:solidFill>
                  <a:schemeClr val="tx1"/>
                </a:solidFill>
              </a:rPr>
              <a:t> there was only one thing for it.  Agent X </a:t>
            </a:r>
            <a:r>
              <a:rPr lang="en-GB" dirty="0">
                <a:solidFill>
                  <a:srgbClr val="FF0000"/>
                </a:solidFill>
              </a:rPr>
              <a:t>pressed</a:t>
            </a:r>
            <a:r>
              <a:rPr lang="en-GB" dirty="0">
                <a:solidFill>
                  <a:schemeClr val="tx1"/>
                </a:solidFill>
              </a:rPr>
              <a:t> the middle button on his black padded jacket and he </a:t>
            </a:r>
            <a:r>
              <a:rPr lang="en-GB" dirty="0">
                <a:solidFill>
                  <a:srgbClr val="00B0F0"/>
                </a:solidFill>
              </a:rPr>
              <a:t>felt</a:t>
            </a:r>
            <a:r>
              <a:rPr lang="en-GB" dirty="0">
                <a:solidFill>
                  <a:schemeClr val="tx1"/>
                </a:solidFill>
              </a:rPr>
              <a:t> the panels on the back begin to inflate.  He </a:t>
            </a:r>
            <a:r>
              <a:rPr lang="en-GB" dirty="0">
                <a:solidFill>
                  <a:srgbClr val="FF0000"/>
                </a:solidFill>
              </a:rPr>
              <a:t>lifted</a:t>
            </a:r>
            <a:r>
              <a:rPr lang="en-GB" dirty="0">
                <a:solidFill>
                  <a:schemeClr val="tx1"/>
                </a:solidFill>
              </a:rPr>
              <a:t> a small table in front of his head and body to protect himself and </a:t>
            </a:r>
            <a:r>
              <a:rPr lang="en-GB" dirty="0">
                <a:solidFill>
                  <a:srgbClr val="00B0F0"/>
                </a:solidFill>
              </a:rPr>
              <a:t>broke</a:t>
            </a:r>
            <a:r>
              <a:rPr lang="en-GB" dirty="0">
                <a:solidFill>
                  <a:schemeClr val="tx1"/>
                </a:solidFill>
              </a:rPr>
              <a:t> cover.</a:t>
            </a:r>
          </a:p>
          <a:p>
            <a:pPr marL="0" indent="0">
              <a:buNone/>
            </a:pPr>
            <a:r>
              <a:rPr lang="en-GB" dirty="0">
                <a:solidFill>
                  <a:schemeClr val="tx1"/>
                </a:solidFill>
              </a:rPr>
              <a:t>	Machine guns </a:t>
            </a:r>
            <a:r>
              <a:rPr lang="en-GB" dirty="0">
                <a:solidFill>
                  <a:srgbClr val="FF0000"/>
                </a:solidFill>
              </a:rPr>
              <a:t>rattled</a:t>
            </a:r>
            <a:r>
              <a:rPr lang="en-GB" dirty="0">
                <a:solidFill>
                  <a:schemeClr val="tx1"/>
                </a:solidFill>
              </a:rPr>
              <a:t> and </a:t>
            </a:r>
            <a:r>
              <a:rPr lang="en-GB" dirty="0">
                <a:solidFill>
                  <a:srgbClr val="00B0F0"/>
                </a:solidFill>
              </a:rPr>
              <a:t>spat</a:t>
            </a:r>
            <a:r>
              <a:rPr lang="en-GB" dirty="0">
                <a:solidFill>
                  <a:schemeClr val="tx1"/>
                </a:solidFill>
              </a:rPr>
              <a:t> bullets all around him as he </a:t>
            </a:r>
            <a:r>
              <a:rPr lang="en-GB" dirty="0">
                <a:solidFill>
                  <a:srgbClr val="FF0000"/>
                </a:solidFill>
              </a:rPr>
              <a:t>bolted</a:t>
            </a:r>
            <a:r>
              <a:rPr lang="en-GB" dirty="0">
                <a:solidFill>
                  <a:schemeClr val="tx1"/>
                </a:solidFill>
              </a:rPr>
              <a:t> across the open floor straight towards a large window. He </a:t>
            </a:r>
            <a:r>
              <a:rPr lang="en-GB" dirty="0">
                <a:solidFill>
                  <a:srgbClr val="FF0000"/>
                </a:solidFill>
              </a:rPr>
              <a:t>leaped</a:t>
            </a:r>
            <a:r>
              <a:rPr lang="en-GB" dirty="0">
                <a:solidFill>
                  <a:schemeClr val="tx1"/>
                </a:solidFill>
              </a:rPr>
              <a:t> into it, splintering it into a thousand shards, and </a:t>
            </a:r>
            <a:r>
              <a:rPr lang="en-GB" dirty="0">
                <a:solidFill>
                  <a:srgbClr val="00B0F0"/>
                </a:solidFill>
              </a:rPr>
              <a:t>felt</a:t>
            </a:r>
            <a:r>
              <a:rPr lang="en-GB" dirty="0">
                <a:solidFill>
                  <a:schemeClr val="tx1"/>
                </a:solidFill>
              </a:rPr>
              <a:t> himself plummeting into nothingness from the fifth floor.</a:t>
            </a:r>
          </a:p>
          <a:p>
            <a:pPr marL="0" indent="0">
              <a:buNone/>
            </a:pPr>
            <a:r>
              <a:rPr lang="en-GB" dirty="0">
                <a:solidFill>
                  <a:schemeClr val="tx1"/>
                </a:solidFill>
              </a:rPr>
              <a:t>	Without a moment’s hesitation, he </a:t>
            </a:r>
            <a:r>
              <a:rPr lang="en-GB" dirty="0">
                <a:solidFill>
                  <a:srgbClr val="FF0000"/>
                </a:solidFill>
              </a:rPr>
              <a:t>pressed</a:t>
            </a:r>
            <a:r>
              <a:rPr lang="en-GB" dirty="0">
                <a:solidFill>
                  <a:schemeClr val="tx1"/>
                </a:solidFill>
              </a:rPr>
              <a:t> a second button on his jacket and a small parachute </a:t>
            </a:r>
            <a:r>
              <a:rPr lang="en-GB" dirty="0">
                <a:solidFill>
                  <a:srgbClr val="FF0000"/>
                </a:solidFill>
              </a:rPr>
              <a:t>bulged</a:t>
            </a:r>
            <a:r>
              <a:rPr lang="en-GB" dirty="0">
                <a:solidFill>
                  <a:schemeClr val="tx1"/>
                </a:solidFill>
              </a:rPr>
              <a:t> above him. He </a:t>
            </a:r>
            <a:r>
              <a:rPr lang="en-GB" dirty="0">
                <a:solidFill>
                  <a:srgbClr val="FF0000"/>
                </a:solidFill>
              </a:rPr>
              <a:t>floated</a:t>
            </a:r>
            <a:r>
              <a:rPr lang="en-GB" dirty="0">
                <a:solidFill>
                  <a:schemeClr val="tx1"/>
                </a:solidFill>
              </a:rPr>
              <a:t> gracefully down to the pavement next to his Ferrari. In a matter of seconds he had </a:t>
            </a:r>
            <a:r>
              <a:rPr lang="en-GB" dirty="0">
                <a:solidFill>
                  <a:srgbClr val="FF0000"/>
                </a:solidFill>
              </a:rPr>
              <a:t>roared</a:t>
            </a:r>
            <a:r>
              <a:rPr lang="en-GB" dirty="0">
                <a:solidFill>
                  <a:schemeClr val="tx1"/>
                </a:solidFill>
              </a:rPr>
              <a:t> away to safety.</a:t>
            </a:r>
          </a:p>
        </p:txBody>
      </p:sp>
      <p:sp>
        <p:nvSpPr>
          <p:cNvPr id="5" name="TextBox 4"/>
          <p:cNvSpPr txBox="1"/>
          <p:nvPr/>
        </p:nvSpPr>
        <p:spPr>
          <a:xfrm>
            <a:off x="9286997" y="2018777"/>
            <a:ext cx="2173515" cy="1569660"/>
          </a:xfrm>
          <a:prstGeom prst="rect">
            <a:avLst/>
          </a:prstGeom>
          <a:noFill/>
        </p:spPr>
        <p:txBody>
          <a:bodyPr wrap="square" rtlCol="0">
            <a:spAutoFit/>
          </a:bodyPr>
          <a:lstStyle/>
          <a:p>
            <a:pPr algn="ctr"/>
            <a:r>
              <a:rPr lang="en-GB" sz="2400" b="1" dirty="0"/>
              <a:t>Chapter 1: </a:t>
            </a:r>
          </a:p>
          <a:p>
            <a:pPr algn="ctr"/>
            <a:r>
              <a:rPr lang="en-GB" sz="2400" b="1" dirty="0"/>
              <a:t>An Impossible </a:t>
            </a:r>
          </a:p>
          <a:p>
            <a:pPr algn="ctr"/>
            <a:r>
              <a:rPr lang="en-GB" sz="2400" b="1" dirty="0"/>
              <a:t>Situation</a:t>
            </a:r>
          </a:p>
        </p:txBody>
      </p:sp>
      <p:sp>
        <p:nvSpPr>
          <p:cNvPr id="2" name="TextBox 1"/>
          <p:cNvSpPr txBox="1"/>
          <p:nvPr/>
        </p:nvSpPr>
        <p:spPr>
          <a:xfrm>
            <a:off x="9470071" y="5389418"/>
            <a:ext cx="1807371" cy="1200329"/>
          </a:xfrm>
          <a:prstGeom prst="rect">
            <a:avLst/>
          </a:prstGeom>
          <a:noFill/>
        </p:spPr>
        <p:txBody>
          <a:bodyPr wrap="square" rtlCol="0">
            <a:spAutoFit/>
          </a:bodyPr>
          <a:lstStyle/>
          <a:p>
            <a:r>
              <a:rPr lang="en-GB" b="1" dirty="0">
                <a:solidFill>
                  <a:srgbClr val="00B0F0"/>
                </a:solidFill>
              </a:rPr>
              <a:t>Irregular verbs have different endings for past tense.</a:t>
            </a:r>
          </a:p>
        </p:txBody>
      </p:sp>
    </p:spTree>
    <p:extLst>
      <p:ext uri="{BB962C8B-B14F-4D97-AF65-F5344CB8AC3E}">
        <p14:creationId xmlns:p14="http://schemas.microsoft.com/office/powerpoint/2010/main" val="71381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249382" y="0"/>
            <a:ext cx="8575963" cy="6858000"/>
          </a:xfrm>
          <a:solidFill>
            <a:srgbClr val="FFFFCC"/>
          </a:solidFill>
        </p:spPr>
        <p:txBody>
          <a:bodyPr>
            <a:noAutofit/>
          </a:bodyPr>
          <a:lstStyle/>
          <a:p>
            <a:pPr marL="0" indent="0">
              <a:buNone/>
            </a:pPr>
            <a:r>
              <a:rPr lang="en-GB" dirty="0"/>
              <a:t>	</a:t>
            </a:r>
            <a:r>
              <a:rPr lang="en-GB" dirty="0">
                <a:solidFill>
                  <a:schemeClr val="tx1"/>
                </a:solidFill>
              </a:rPr>
              <a:t>The bullets </a:t>
            </a:r>
            <a:r>
              <a:rPr lang="en-GB" dirty="0">
                <a:solidFill>
                  <a:srgbClr val="FF0000"/>
                </a:solidFill>
              </a:rPr>
              <a:t>whipped</a:t>
            </a:r>
            <a:r>
              <a:rPr lang="en-GB" dirty="0">
                <a:solidFill>
                  <a:schemeClr val="tx1"/>
                </a:solidFill>
              </a:rPr>
              <a:t> around Agent X’s ears as he half </a:t>
            </a:r>
            <a:r>
              <a:rPr lang="en-GB" dirty="0">
                <a:solidFill>
                  <a:srgbClr val="FF0000"/>
                </a:solidFill>
              </a:rPr>
              <a:t>crouched</a:t>
            </a:r>
            <a:r>
              <a:rPr lang="en-GB" dirty="0">
                <a:solidFill>
                  <a:schemeClr val="tx1"/>
                </a:solidFill>
              </a:rPr>
              <a:t> and half </a:t>
            </a:r>
            <a:r>
              <a:rPr lang="en-GB" dirty="0">
                <a:solidFill>
                  <a:srgbClr val="00B0F0"/>
                </a:solidFill>
              </a:rPr>
              <a:t>ran</a:t>
            </a:r>
            <a:r>
              <a:rPr lang="en-GB" dirty="0">
                <a:solidFill>
                  <a:schemeClr val="tx1"/>
                </a:solidFill>
              </a:rPr>
              <a:t> across the British Museum floor. Flashes from machine gun barrels </a:t>
            </a:r>
            <a:r>
              <a:rPr lang="en-GB" dirty="0">
                <a:solidFill>
                  <a:srgbClr val="FF0000"/>
                </a:solidFill>
              </a:rPr>
              <a:t>illuminated</a:t>
            </a:r>
            <a:r>
              <a:rPr lang="en-GB" dirty="0">
                <a:solidFill>
                  <a:schemeClr val="tx1"/>
                </a:solidFill>
              </a:rPr>
              <a:t> the exhibits and priceless vases </a:t>
            </a:r>
            <a:r>
              <a:rPr lang="en-GB" dirty="0">
                <a:solidFill>
                  <a:srgbClr val="FF0000"/>
                </a:solidFill>
              </a:rPr>
              <a:t>shattered</a:t>
            </a:r>
            <a:r>
              <a:rPr lang="en-GB" dirty="0">
                <a:solidFill>
                  <a:schemeClr val="tx1"/>
                </a:solidFill>
              </a:rPr>
              <a:t> into a million pieces. He almost </a:t>
            </a:r>
            <a:r>
              <a:rPr lang="en-GB" dirty="0">
                <a:solidFill>
                  <a:srgbClr val="00B0F0"/>
                </a:solidFill>
              </a:rPr>
              <a:t>began</a:t>
            </a:r>
            <a:r>
              <a:rPr lang="en-GB" dirty="0">
                <a:solidFill>
                  <a:schemeClr val="tx1"/>
                </a:solidFill>
              </a:rPr>
              <a:t> to panic.  As he </a:t>
            </a:r>
            <a:r>
              <a:rPr lang="en-GB" dirty="0">
                <a:solidFill>
                  <a:srgbClr val="FF0000"/>
                </a:solidFill>
              </a:rPr>
              <a:t>sheltered</a:t>
            </a:r>
            <a:r>
              <a:rPr lang="en-GB" dirty="0">
                <a:solidFill>
                  <a:schemeClr val="tx1"/>
                </a:solidFill>
              </a:rPr>
              <a:t> behind an Egyptian mummy, he </a:t>
            </a:r>
            <a:r>
              <a:rPr lang="en-GB" dirty="0">
                <a:solidFill>
                  <a:srgbClr val="FF0000"/>
                </a:solidFill>
              </a:rPr>
              <a:t>focused</a:t>
            </a:r>
            <a:r>
              <a:rPr lang="en-GB" dirty="0">
                <a:solidFill>
                  <a:schemeClr val="tx1"/>
                </a:solidFill>
              </a:rPr>
              <a:t> on two things: how did the enemy agents know he </a:t>
            </a:r>
            <a:r>
              <a:rPr lang="en-GB" dirty="0">
                <a:solidFill>
                  <a:srgbClr val="FF6600"/>
                </a:solidFill>
              </a:rPr>
              <a:t>was going </a:t>
            </a:r>
            <a:r>
              <a:rPr lang="en-GB" dirty="0">
                <a:solidFill>
                  <a:schemeClr val="tx1"/>
                </a:solidFill>
              </a:rPr>
              <a:t>to be here and how </a:t>
            </a:r>
            <a:r>
              <a:rPr lang="en-GB" dirty="0">
                <a:solidFill>
                  <a:srgbClr val="FF6600"/>
                </a:solidFill>
              </a:rPr>
              <a:t>was he going </a:t>
            </a:r>
            <a:r>
              <a:rPr lang="en-GB" dirty="0">
                <a:solidFill>
                  <a:schemeClr val="tx1"/>
                </a:solidFill>
              </a:rPr>
              <a:t>to escape? The answer to the first one was easy – Constantina Shadow </a:t>
            </a:r>
            <a:r>
              <a:rPr lang="en-GB" dirty="0">
                <a:solidFill>
                  <a:srgbClr val="00B0F0"/>
                </a:solidFill>
              </a:rPr>
              <a:t>was</a:t>
            </a:r>
            <a:r>
              <a:rPr lang="en-GB" dirty="0">
                <a:solidFill>
                  <a:schemeClr val="tx1"/>
                </a:solidFill>
              </a:rPr>
              <a:t> a double agent. How he </a:t>
            </a:r>
            <a:r>
              <a:rPr lang="en-GB" dirty="0">
                <a:solidFill>
                  <a:srgbClr val="FF6600"/>
                </a:solidFill>
              </a:rPr>
              <a:t>was going </a:t>
            </a:r>
            <a:r>
              <a:rPr lang="en-GB" dirty="0">
                <a:solidFill>
                  <a:schemeClr val="tx1"/>
                </a:solidFill>
              </a:rPr>
              <a:t>to escape with his life was not so easy to answer.</a:t>
            </a:r>
          </a:p>
          <a:p>
            <a:pPr marL="0" indent="0">
              <a:buNone/>
            </a:pPr>
            <a:r>
              <a:rPr lang="en-GB" dirty="0">
                <a:solidFill>
                  <a:schemeClr val="tx1"/>
                </a:solidFill>
              </a:rPr>
              <a:t>	A line of bullets </a:t>
            </a:r>
            <a:r>
              <a:rPr lang="en-GB" dirty="0">
                <a:solidFill>
                  <a:srgbClr val="FF0000"/>
                </a:solidFill>
              </a:rPr>
              <a:t>thudded</a:t>
            </a:r>
            <a:r>
              <a:rPr lang="en-GB" dirty="0">
                <a:solidFill>
                  <a:schemeClr val="tx1"/>
                </a:solidFill>
              </a:rPr>
              <a:t> into the wall above his head and he </a:t>
            </a:r>
            <a:r>
              <a:rPr lang="en-GB" dirty="0">
                <a:solidFill>
                  <a:srgbClr val="00B0F0"/>
                </a:solidFill>
              </a:rPr>
              <a:t>knew</a:t>
            </a:r>
            <a:r>
              <a:rPr lang="en-GB" dirty="0">
                <a:solidFill>
                  <a:schemeClr val="tx1"/>
                </a:solidFill>
              </a:rPr>
              <a:t> there was only one thing for it.  Agent X </a:t>
            </a:r>
            <a:r>
              <a:rPr lang="en-GB" dirty="0">
                <a:solidFill>
                  <a:srgbClr val="FF0000"/>
                </a:solidFill>
              </a:rPr>
              <a:t>pressed</a:t>
            </a:r>
            <a:r>
              <a:rPr lang="en-GB" dirty="0">
                <a:solidFill>
                  <a:schemeClr val="tx1"/>
                </a:solidFill>
              </a:rPr>
              <a:t> the middle button on his black padded jacket and he </a:t>
            </a:r>
            <a:r>
              <a:rPr lang="en-GB" dirty="0">
                <a:solidFill>
                  <a:srgbClr val="00B0F0"/>
                </a:solidFill>
              </a:rPr>
              <a:t>felt</a:t>
            </a:r>
            <a:r>
              <a:rPr lang="en-GB" dirty="0">
                <a:solidFill>
                  <a:schemeClr val="tx1"/>
                </a:solidFill>
              </a:rPr>
              <a:t> the panels on the back begin to inflate.  He </a:t>
            </a:r>
            <a:r>
              <a:rPr lang="en-GB" dirty="0">
                <a:solidFill>
                  <a:srgbClr val="FF0000"/>
                </a:solidFill>
              </a:rPr>
              <a:t>lifted</a:t>
            </a:r>
            <a:r>
              <a:rPr lang="en-GB" dirty="0">
                <a:solidFill>
                  <a:schemeClr val="tx1"/>
                </a:solidFill>
              </a:rPr>
              <a:t> a small table in front of his head and body to protect himself and </a:t>
            </a:r>
            <a:r>
              <a:rPr lang="en-GB" dirty="0">
                <a:solidFill>
                  <a:srgbClr val="00B0F0"/>
                </a:solidFill>
              </a:rPr>
              <a:t>broke</a:t>
            </a:r>
            <a:r>
              <a:rPr lang="en-GB" dirty="0">
                <a:solidFill>
                  <a:schemeClr val="tx1"/>
                </a:solidFill>
              </a:rPr>
              <a:t> cover.</a:t>
            </a:r>
          </a:p>
          <a:p>
            <a:pPr marL="0" indent="0">
              <a:buNone/>
            </a:pPr>
            <a:r>
              <a:rPr lang="en-GB" dirty="0">
                <a:solidFill>
                  <a:schemeClr val="tx1"/>
                </a:solidFill>
              </a:rPr>
              <a:t>	Machine guns </a:t>
            </a:r>
            <a:r>
              <a:rPr lang="en-GB" dirty="0">
                <a:solidFill>
                  <a:srgbClr val="FF0000"/>
                </a:solidFill>
              </a:rPr>
              <a:t>rattled</a:t>
            </a:r>
            <a:r>
              <a:rPr lang="en-GB" dirty="0">
                <a:solidFill>
                  <a:schemeClr val="tx1"/>
                </a:solidFill>
              </a:rPr>
              <a:t> and </a:t>
            </a:r>
            <a:r>
              <a:rPr lang="en-GB" dirty="0">
                <a:solidFill>
                  <a:srgbClr val="00B0F0"/>
                </a:solidFill>
              </a:rPr>
              <a:t>spat</a:t>
            </a:r>
            <a:r>
              <a:rPr lang="en-GB" dirty="0">
                <a:solidFill>
                  <a:schemeClr val="tx1"/>
                </a:solidFill>
              </a:rPr>
              <a:t> bullets all around him as he </a:t>
            </a:r>
            <a:r>
              <a:rPr lang="en-GB" dirty="0">
                <a:solidFill>
                  <a:srgbClr val="FF0000"/>
                </a:solidFill>
              </a:rPr>
              <a:t>bolted</a:t>
            </a:r>
            <a:r>
              <a:rPr lang="en-GB" dirty="0">
                <a:solidFill>
                  <a:schemeClr val="tx1"/>
                </a:solidFill>
              </a:rPr>
              <a:t> across the open floor straight towards a large window. He </a:t>
            </a:r>
            <a:r>
              <a:rPr lang="en-GB" dirty="0">
                <a:solidFill>
                  <a:srgbClr val="FF0000"/>
                </a:solidFill>
              </a:rPr>
              <a:t>leaped</a:t>
            </a:r>
            <a:r>
              <a:rPr lang="en-GB" dirty="0">
                <a:solidFill>
                  <a:schemeClr val="tx1"/>
                </a:solidFill>
              </a:rPr>
              <a:t> into it, splintering it into a thousand shards, and </a:t>
            </a:r>
            <a:r>
              <a:rPr lang="en-GB" dirty="0">
                <a:solidFill>
                  <a:srgbClr val="00B0F0"/>
                </a:solidFill>
              </a:rPr>
              <a:t>felt</a:t>
            </a:r>
            <a:r>
              <a:rPr lang="en-GB" dirty="0">
                <a:solidFill>
                  <a:schemeClr val="tx1"/>
                </a:solidFill>
              </a:rPr>
              <a:t> himself plummeting into nothingness from the fifth floor.</a:t>
            </a:r>
          </a:p>
          <a:p>
            <a:pPr marL="0" indent="0">
              <a:buNone/>
            </a:pPr>
            <a:r>
              <a:rPr lang="en-GB" dirty="0">
                <a:solidFill>
                  <a:schemeClr val="tx1"/>
                </a:solidFill>
              </a:rPr>
              <a:t>	Without a moment’s hesitation, he </a:t>
            </a:r>
            <a:r>
              <a:rPr lang="en-GB" dirty="0">
                <a:solidFill>
                  <a:srgbClr val="FF0000"/>
                </a:solidFill>
              </a:rPr>
              <a:t>pressed</a:t>
            </a:r>
            <a:r>
              <a:rPr lang="en-GB" dirty="0">
                <a:solidFill>
                  <a:schemeClr val="tx1"/>
                </a:solidFill>
              </a:rPr>
              <a:t> a second button on his jacket and a small parachute </a:t>
            </a:r>
            <a:r>
              <a:rPr lang="en-GB" dirty="0">
                <a:solidFill>
                  <a:srgbClr val="FF0000"/>
                </a:solidFill>
              </a:rPr>
              <a:t>bulged</a:t>
            </a:r>
            <a:r>
              <a:rPr lang="en-GB" dirty="0">
                <a:solidFill>
                  <a:schemeClr val="tx1"/>
                </a:solidFill>
              </a:rPr>
              <a:t> above him. He </a:t>
            </a:r>
            <a:r>
              <a:rPr lang="en-GB" dirty="0">
                <a:solidFill>
                  <a:srgbClr val="FF0000"/>
                </a:solidFill>
              </a:rPr>
              <a:t>floated</a:t>
            </a:r>
            <a:r>
              <a:rPr lang="en-GB" dirty="0">
                <a:solidFill>
                  <a:schemeClr val="tx1"/>
                </a:solidFill>
              </a:rPr>
              <a:t> gracefully down to the pavement next to his Ferrari. In a matter of seconds he </a:t>
            </a:r>
            <a:r>
              <a:rPr lang="en-GB" dirty="0">
                <a:solidFill>
                  <a:srgbClr val="00B050"/>
                </a:solidFill>
              </a:rPr>
              <a:t>had roared </a:t>
            </a:r>
            <a:r>
              <a:rPr lang="en-GB" dirty="0">
                <a:solidFill>
                  <a:schemeClr val="tx1"/>
                </a:solidFill>
              </a:rPr>
              <a:t>away to safety.</a:t>
            </a:r>
          </a:p>
        </p:txBody>
      </p:sp>
      <p:sp>
        <p:nvSpPr>
          <p:cNvPr id="6" name="TextBox 5"/>
          <p:cNvSpPr txBox="1"/>
          <p:nvPr/>
        </p:nvSpPr>
        <p:spPr>
          <a:xfrm>
            <a:off x="9131794" y="2173622"/>
            <a:ext cx="2561442" cy="2031325"/>
          </a:xfrm>
          <a:prstGeom prst="rect">
            <a:avLst/>
          </a:prstGeom>
          <a:noFill/>
        </p:spPr>
        <p:txBody>
          <a:bodyPr wrap="square" rtlCol="0">
            <a:spAutoFit/>
          </a:bodyPr>
          <a:lstStyle/>
          <a:p>
            <a:pPr algn="ctr">
              <a:defRPr/>
            </a:pPr>
            <a:r>
              <a:rPr lang="en-GB" b="1" dirty="0">
                <a:solidFill>
                  <a:srgbClr val="FF6600"/>
                </a:solidFill>
              </a:rPr>
              <a:t>Past continuous</a:t>
            </a:r>
          </a:p>
          <a:p>
            <a:pPr algn="ctr">
              <a:defRPr/>
            </a:pPr>
            <a:r>
              <a:rPr lang="en-GB" dirty="0">
                <a:solidFill>
                  <a:srgbClr val="FF6600"/>
                </a:solidFill>
              </a:rPr>
              <a:t>(also known as </a:t>
            </a:r>
            <a:r>
              <a:rPr lang="en-GB" b="1" dirty="0">
                <a:solidFill>
                  <a:srgbClr val="FF6600"/>
                </a:solidFill>
              </a:rPr>
              <a:t>past</a:t>
            </a:r>
            <a:r>
              <a:rPr lang="en-GB" dirty="0">
                <a:solidFill>
                  <a:srgbClr val="FF6600"/>
                </a:solidFill>
              </a:rPr>
              <a:t> </a:t>
            </a:r>
            <a:r>
              <a:rPr lang="en-GB" b="1" dirty="0">
                <a:solidFill>
                  <a:srgbClr val="FF6600"/>
                </a:solidFill>
              </a:rPr>
              <a:t>progressive</a:t>
            </a:r>
            <a:r>
              <a:rPr lang="en-GB" dirty="0">
                <a:solidFill>
                  <a:srgbClr val="FF6600"/>
                </a:solidFill>
              </a:rPr>
              <a:t>). Use ‘</a:t>
            </a:r>
            <a:r>
              <a:rPr lang="en-GB" b="1" dirty="0">
                <a:solidFill>
                  <a:srgbClr val="FF6600"/>
                </a:solidFill>
              </a:rPr>
              <a:t>was</a:t>
            </a:r>
            <a:r>
              <a:rPr lang="en-GB" dirty="0">
                <a:solidFill>
                  <a:srgbClr val="FF6600"/>
                </a:solidFill>
              </a:rPr>
              <a:t>’ or ‘</a:t>
            </a:r>
            <a:r>
              <a:rPr lang="en-GB" b="1" dirty="0">
                <a:solidFill>
                  <a:srgbClr val="FF6600"/>
                </a:solidFill>
              </a:rPr>
              <a:t>were</a:t>
            </a:r>
            <a:r>
              <a:rPr lang="en-GB" dirty="0">
                <a:solidFill>
                  <a:srgbClr val="FF6600"/>
                </a:solidFill>
              </a:rPr>
              <a:t>’ plus the present tense form of the main verb (</a:t>
            </a:r>
            <a:r>
              <a:rPr lang="en-GB" b="1" dirty="0">
                <a:solidFill>
                  <a:srgbClr val="FF6600"/>
                </a:solidFill>
              </a:rPr>
              <a:t>going</a:t>
            </a:r>
            <a:r>
              <a:rPr lang="en-GB" dirty="0">
                <a:solidFill>
                  <a:srgbClr val="FF6600"/>
                </a:solidFill>
              </a:rPr>
              <a:t>)</a:t>
            </a:r>
          </a:p>
          <a:p>
            <a:pPr algn="ctr">
              <a:defRPr/>
            </a:pPr>
            <a:r>
              <a:rPr lang="en-GB" dirty="0">
                <a:solidFill>
                  <a:srgbClr val="FF6600"/>
                </a:solidFill>
              </a:rPr>
              <a:t>= </a:t>
            </a:r>
            <a:r>
              <a:rPr lang="en-GB" b="1" dirty="0">
                <a:solidFill>
                  <a:srgbClr val="FF6600"/>
                </a:solidFill>
              </a:rPr>
              <a:t>was going </a:t>
            </a:r>
            <a:r>
              <a:rPr lang="en-GB" dirty="0">
                <a:solidFill>
                  <a:srgbClr val="FF6600"/>
                </a:solidFill>
              </a:rPr>
              <a:t>.</a:t>
            </a:r>
          </a:p>
        </p:txBody>
      </p:sp>
      <p:sp>
        <p:nvSpPr>
          <p:cNvPr id="2" name="TextBox 1"/>
          <p:cNvSpPr txBox="1"/>
          <p:nvPr/>
        </p:nvSpPr>
        <p:spPr>
          <a:xfrm>
            <a:off x="9268691" y="4549676"/>
            <a:ext cx="2424545" cy="2031325"/>
          </a:xfrm>
          <a:prstGeom prst="rect">
            <a:avLst/>
          </a:prstGeom>
          <a:noFill/>
        </p:spPr>
        <p:txBody>
          <a:bodyPr wrap="square" rtlCol="0">
            <a:spAutoFit/>
          </a:bodyPr>
          <a:lstStyle/>
          <a:p>
            <a:r>
              <a:rPr lang="en-GB" dirty="0">
                <a:solidFill>
                  <a:srgbClr val="00B050"/>
                </a:solidFill>
              </a:rPr>
              <a:t>P</a:t>
            </a:r>
            <a:r>
              <a:rPr lang="en-GB" b="1" dirty="0">
                <a:solidFill>
                  <a:srgbClr val="00B050"/>
                </a:solidFill>
              </a:rPr>
              <a:t>ast perfect tense</a:t>
            </a:r>
            <a:r>
              <a:rPr lang="en-GB" dirty="0">
                <a:solidFill>
                  <a:srgbClr val="00B050"/>
                </a:solidFill>
              </a:rPr>
              <a:t> describes a completed activity in the past. Use ‘</a:t>
            </a:r>
            <a:r>
              <a:rPr lang="en-GB" b="1" dirty="0">
                <a:solidFill>
                  <a:srgbClr val="00B050"/>
                </a:solidFill>
              </a:rPr>
              <a:t>had</a:t>
            </a:r>
            <a:r>
              <a:rPr lang="en-GB" dirty="0">
                <a:solidFill>
                  <a:srgbClr val="00B050"/>
                </a:solidFill>
              </a:rPr>
              <a:t>’ plus the past tense form of the main verb (</a:t>
            </a:r>
            <a:r>
              <a:rPr lang="en-GB" b="1" dirty="0">
                <a:solidFill>
                  <a:srgbClr val="00B050"/>
                </a:solidFill>
              </a:rPr>
              <a:t>roared</a:t>
            </a:r>
            <a:r>
              <a:rPr lang="en-GB" dirty="0">
                <a:solidFill>
                  <a:srgbClr val="00B050"/>
                </a:solidFill>
              </a:rPr>
              <a:t>) = </a:t>
            </a:r>
            <a:r>
              <a:rPr lang="en-GB" b="1" dirty="0">
                <a:solidFill>
                  <a:srgbClr val="00B050"/>
                </a:solidFill>
              </a:rPr>
              <a:t>had roared.</a:t>
            </a:r>
          </a:p>
        </p:txBody>
      </p:sp>
    </p:spTree>
    <p:extLst>
      <p:ext uri="{BB962C8B-B14F-4D97-AF65-F5344CB8AC3E}">
        <p14:creationId xmlns:p14="http://schemas.microsoft.com/office/powerpoint/2010/main" val="10102729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F80081FE-3187-4184-98D0-CDC8A7E59A97}"/>
              </a:ext>
            </a:extLst>
          </p:cNvPr>
          <p:cNvSpPr>
            <a:spLocks noGrp="1"/>
          </p:cNvSpPr>
          <p:nvPr>
            <p:ph type="ctrTitle"/>
          </p:nvPr>
        </p:nvSpPr>
        <p:spPr>
          <a:xfrm>
            <a:off x="2616200" y="2062163"/>
            <a:ext cx="6959600" cy="3003550"/>
          </a:xfrm>
        </p:spPr>
        <p:txBody>
          <a:bodyPr>
            <a:normAutofit/>
          </a:bodyPr>
          <a:lstStyle/>
          <a:p>
            <a:r>
              <a:rPr lang="en-US" sz="4800" dirty="0"/>
              <a:t>Spy Story </a:t>
            </a:r>
            <a:br>
              <a:rPr lang="en-US" sz="4800" dirty="0"/>
            </a:br>
            <a:r>
              <a:rPr lang="en-US" sz="4800" dirty="0"/>
              <a:t>The adventures of Agent X</a:t>
            </a:r>
            <a:br>
              <a:rPr lang="en-US" sz="4800" dirty="0"/>
            </a:br>
            <a:endParaRPr lang="en-US" sz="4800" dirty="0"/>
          </a:p>
        </p:txBody>
      </p:sp>
      <p:sp>
        <p:nvSpPr>
          <p:cNvPr id="4" name="Subtitle 2">
            <a:extLst>
              <a:ext uri="{FF2B5EF4-FFF2-40B4-BE49-F238E27FC236}">
                <a16:creationId xmlns:a16="http://schemas.microsoft.com/office/drawing/2014/main" id="{F8B0D1D1-624A-4AF5-B57E-100CDFEEA580}"/>
              </a:ext>
            </a:extLst>
          </p:cNvPr>
          <p:cNvSpPr>
            <a:spLocks noGrp="1"/>
          </p:cNvSpPr>
          <p:nvPr>
            <p:ph type="subTitle" idx="1"/>
          </p:nvPr>
        </p:nvSpPr>
        <p:spPr>
          <a:xfrm>
            <a:off x="2215045" y="5979196"/>
            <a:ext cx="8045373" cy="742279"/>
          </a:xfrm>
        </p:spPr>
        <p:txBody>
          <a:bodyPr>
            <a:normAutofit/>
          </a:bodyPr>
          <a:lstStyle/>
          <a:p>
            <a:r>
              <a:rPr lang="en-US" dirty="0"/>
              <a:t>Year 6</a:t>
            </a:r>
          </a:p>
        </p:txBody>
      </p:sp>
    </p:spTree>
    <p:extLst>
      <p:ext uri="{BB962C8B-B14F-4D97-AF65-F5344CB8AC3E}">
        <p14:creationId xmlns:p14="http://schemas.microsoft.com/office/powerpoint/2010/main" val="3410338958"/>
      </p:ext>
    </p:extLst>
  </p:cSld>
  <p:clrMapOvr>
    <a:masterClrMapping/>
  </p:clrMapOvr>
  <mc:AlternateContent xmlns:mc="http://schemas.openxmlformats.org/markup-compatibility/2006" xmlns:p14="http://schemas.microsoft.com/office/powerpoint/2010/main">
    <mc:Choice Requires="p14">
      <p:transition spd="slow" p14:dur="2000" advTm="14659"/>
    </mc:Choice>
    <mc:Fallback xmlns="">
      <p:transition spd="slow" advTm="1465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9074728" y="3483757"/>
            <a:ext cx="2008909" cy="1626331"/>
          </a:xfrm>
        </p:spPr>
        <p:txBody>
          <a:bodyPr>
            <a:noAutofit/>
          </a:bodyPr>
          <a:lstStyle/>
          <a:p>
            <a:pPr algn="ctr" defTabSz="457200"/>
            <a:r>
              <a:rPr lang="en-US" sz="2400" b="1" cap="none" dirty="0">
                <a:solidFill>
                  <a:schemeClr val="tx1"/>
                </a:solidFill>
                <a:latin typeface="+mn-lt"/>
                <a:ea typeface="+mn-ea"/>
                <a:cs typeface="+mn-cs"/>
              </a:rPr>
              <a:t>Chapter 2:</a:t>
            </a:r>
            <a:br>
              <a:rPr lang="en-US" sz="2400" b="1" cap="none" dirty="0">
                <a:solidFill>
                  <a:schemeClr val="tx1"/>
                </a:solidFill>
                <a:latin typeface="+mn-lt"/>
                <a:ea typeface="+mn-ea"/>
                <a:cs typeface="+mn-cs"/>
              </a:rPr>
            </a:br>
            <a:r>
              <a:rPr lang="en-US" sz="2400" b="1" cap="none" dirty="0">
                <a:solidFill>
                  <a:schemeClr val="tx1"/>
                </a:solidFill>
                <a:latin typeface="+mn-lt"/>
                <a:ea typeface="+mn-ea"/>
                <a:cs typeface="+mn-cs"/>
              </a:rPr>
              <a:t>The New Mission </a:t>
            </a:r>
            <a:br>
              <a:rPr lang="en-US" sz="2400" b="1" cap="none" dirty="0">
                <a:solidFill>
                  <a:schemeClr val="tx1"/>
                </a:solidFill>
                <a:latin typeface="+mn-lt"/>
                <a:ea typeface="+mn-ea"/>
                <a:cs typeface="+mn-cs"/>
              </a:rPr>
            </a:br>
            <a:endParaRPr lang="en-US" sz="2400" b="1" cap="none" dirty="0">
              <a:solidFill>
                <a:schemeClr val="tx1"/>
              </a:solidFill>
              <a:latin typeface="+mn-lt"/>
              <a:ea typeface="+mn-ea"/>
              <a:cs typeface="+mn-cs"/>
            </a:endParaRPr>
          </a:p>
        </p:txBody>
      </p:sp>
      <p:sp>
        <p:nvSpPr>
          <p:cNvPr id="3" name="Content Placeholder 2">
            <a:extLst>
              <a:ext uri="{FF2B5EF4-FFF2-40B4-BE49-F238E27FC236}">
                <a16:creationId xmlns:a16="http://schemas.microsoft.com/office/drawing/2014/main" id="{48D2DA24-C5D0-44B5-9011-43E7FEA59CC9}"/>
              </a:ext>
            </a:extLst>
          </p:cNvPr>
          <p:cNvSpPr>
            <a:spLocks noGrp="1"/>
          </p:cNvSpPr>
          <p:nvPr>
            <p:ph idx="1"/>
          </p:nvPr>
        </p:nvSpPr>
        <p:spPr>
          <a:xfrm>
            <a:off x="1149928" y="290944"/>
            <a:ext cx="7259781" cy="6385627"/>
          </a:xfrm>
          <a:solidFill>
            <a:srgbClr val="FFFFCC"/>
          </a:solidFill>
        </p:spPr>
        <p:txBody>
          <a:bodyPr>
            <a:noAutofit/>
          </a:bodyPr>
          <a:lstStyle/>
          <a:p>
            <a:pPr marL="0" indent="0">
              <a:buNone/>
            </a:pPr>
            <a:r>
              <a:rPr lang="en-US" dirty="0">
                <a:solidFill>
                  <a:schemeClr val="bg1"/>
                </a:solidFill>
              </a:rPr>
              <a:t>	The Commander was waiting for him at M18 Headquarters.</a:t>
            </a:r>
          </a:p>
          <a:p>
            <a:pPr marL="0" indent="0">
              <a:buNone/>
            </a:pPr>
            <a:r>
              <a:rPr lang="en-US" dirty="0">
                <a:solidFill>
                  <a:schemeClr val="bg1"/>
                </a:solidFill>
              </a:rPr>
              <a:t>	“Don’t bother to get changed,  Agent X,” she said.  “We have a new mission for you. Look at this.” Images of mountain ranges flashed up on a wall-mounted screen. </a:t>
            </a:r>
          </a:p>
          <a:p>
            <a:pPr marL="0" indent="0">
              <a:buNone/>
            </a:pPr>
            <a:r>
              <a:rPr lang="en-US" dirty="0">
                <a:solidFill>
                  <a:schemeClr val="bg1"/>
                </a:solidFill>
              </a:rPr>
              <a:t>	“Somewhere in these mountains our satellites have detected a secret stronghold. We believe it is being built for purposes that threaten our national security.” She turned to Agent X.  “It’s up to you to get into it and find out what is going on. If there is anything dangerous, well, you know what to do.”</a:t>
            </a:r>
          </a:p>
          <a:p>
            <a:pPr marL="0" indent="0">
              <a:buNone/>
            </a:pPr>
            <a:r>
              <a:rPr lang="en-US" dirty="0">
                <a:solidFill>
                  <a:schemeClr val="bg1"/>
                </a:solidFill>
              </a:rPr>
              <a:t>	“Have a cup of tea?” said Agent X sarcastically, raising an eyebrow.</a:t>
            </a:r>
          </a:p>
          <a:p>
            <a:pPr marL="0" indent="0">
              <a:buNone/>
            </a:pPr>
            <a:r>
              <a:rPr lang="en-US" dirty="0">
                <a:solidFill>
                  <a:schemeClr val="bg1"/>
                </a:solidFill>
              </a:rPr>
              <a:t>	“Very witty!” The Commander threw a bag across the desk. “You’ll find a watch in there.  If you set it to 12 and press the red button, it will blow open a steel door. There’s also an MP3 player. Press play and it acts as a transmitter; press skip and it releases compressed gas that will stun the enemy. Well, what are you waiting for? There’s a helicopter outside for you.”</a:t>
            </a:r>
          </a:p>
        </p:txBody>
      </p:sp>
    </p:spTree>
    <p:extLst>
      <p:ext uri="{BB962C8B-B14F-4D97-AF65-F5344CB8AC3E}">
        <p14:creationId xmlns:p14="http://schemas.microsoft.com/office/powerpoint/2010/main" val="2254796973"/>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9240982" y="3056506"/>
            <a:ext cx="2008909" cy="1626331"/>
          </a:xfrm>
        </p:spPr>
        <p:txBody>
          <a:bodyPr>
            <a:noAutofit/>
          </a:bodyPr>
          <a:lstStyle/>
          <a:p>
            <a:pPr algn="ctr" defTabSz="457200"/>
            <a:r>
              <a:rPr lang="en-US" sz="2400" b="1" cap="none" dirty="0">
                <a:solidFill>
                  <a:schemeClr val="tx1"/>
                </a:solidFill>
                <a:latin typeface="+mn-lt"/>
                <a:ea typeface="+mn-ea"/>
                <a:cs typeface="+mn-cs"/>
              </a:rPr>
              <a:t>Chapter 2:</a:t>
            </a:r>
            <a:br>
              <a:rPr lang="en-US" sz="2400" b="1" cap="none" dirty="0">
                <a:solidFill>
                  <a:schemeClr val="tx1"/>
                </a:solidFill>
                <a:latin typeface="+mn-lt"/>
                <a:ea typeface="+mn-ea"/>
                <a:cs typeface="+mn-cs"/>
              </a:rPr>
            </a:br>
            <a:r>
              <a:rPr lang="en-US" sz="2400" b="1" cap="none" dirty="0">
                <a:solidFill>
                  <a:schemeClr val="tx1"/>
                </a:solidFill>
                <a:latin typeface="+mn-lt"/>
                <a:ea typeface="+mn-ea"/>
                <a:cs typeface="+mn-cs"/>
              </a:rPr>
              <a:t>The New Mission </a:t>
            </a:r>
            <a:br>
              <a:rPr lang="en-US" sz="2400" b="1" cap="none" dirty="0">
                <a:solidFill>
                  <a:schemeClr val="tx1"/>
                </a:solidFill>
                <a:latin typeface="+mn-lt"/>
                <a:ea typeface="+mn-ea"/>
                <a:cs typeface="+mn-cs"/>
              </a:rPr>
            </a:br>
            <a:endParaRPr lang="en-US" sz="2400" b="1" cap="none" dirty="0">
              <a:solidFill>
                <a:schemeClr val="tx1"/>
              </a:solidFill>
              <a:latin typeface="+mn-lt"/>
              <a:ea typeface="+mn-ea"/>
              <a:cs typeface="+mn-cs"/>
            </a:endParaRPr>
          </a:p>
        </p:txBody>
      </p:sp>
      <p:sp>
        <p:nvSpPr>
          <p:cNvPr id="3" name="Content Placeholder 2">
            <a:extLst>
              <a:ext uri="{FF2B5EF4-FFF2-40B4-BE49-F238E27FC236}">
                <a16:creationId xmlns:a16="http://schemas.microsoft.com/office/drawing/2014/main" id="{48D2DA24-C5D0-44B5-9011-43E7FEA59CC9}"/>
              </a:ext>
            </a:extLst>
          </p:cNvPr>
          <p:cNvSpPr>
            <a:spLocks noGrp="1"/>
          </p:cNvSpPr>
          <p:nvPr>
            <p:ph idx="1"/>
          </p:nvPr>
        </p:nvSpPr>
        <p:spPr>
          <a:xfrm>
            <a:off x="1149927" y="290945"/>
            <a:ext cx="7232072" cy="6385627"/>
          </a:xfrm>
          <a:solidFill>
            <a:srgbClr val="FFFFCC"/>
          </a:solidFill>
        </p:spPr>
        <p:txBody>
          <a:bodyPr>
            <a:noAutofit/>
          </a:bodyPr>
          <a:lstStyle/>
          <a:p>
            <a:pPr marL="0" indent="0">
              <a:buNone/>
            </a:pPr>
            <a:r>
              <a:rPr lang="en-US" dirty="0">
                <a:solidFill>
                  <a:schemeClr val="bg1"/>
                </a:solidFill>
              </a:rPr>
              <a:t>	The Commander was waiting for him at M18 Headquarters.</a:t>
            </a:r>
          </a:p>
          <a:p>
            <a:pPr marL="0" indent="0">
              <a:buNone/>
            </a:pPr>
            <a:r>
              <a:rPr lang="en-US" dirty="0">
                <a:solidFill>
                  <a:schemeClr val="bg1"/>
                </a:solidFill>
              </a:rPr>
              <a:t>	</a:t>
            </a:r>
            <a:r>
              <a:rPr lang="en-US" dirty="0">
                <a:solidFill>
                  <a:srgbClr val="FF0000"/>
                </a:solidFill>
              </a:rPr>
              <a:t>“D</a:t>
            </a:r>
            <a:r>
              <a:rPr lang="en-US" dirty="0">
                <a:solidFill>
                  <a:schemeClr val="bg1"/>
                </a:solidFill>
              </a:rPr>
              <a:t>on’t bother to get changed,  Agent X</a:t>
            </a:r>
            <a:r>
              <a:rPr lang="en-US" dirty="0">
                <a:solidFill>
                  <a:srgbClr val="FF0000"/>
                </a:solidFill>
              </a:rPr>
              <a:t>,”</a:t>
            </a:r>
            <a:r>
              <a:rPr lang="en-US" dirty="0">
                <a:solidFill>
                  <a:schemeClr val="bg1"/>
                </a:solidFill>
              </a:rPr>
              <a:t> she said.  </a:t>
            </a:r>
            <a:r>
              <a:rPr lang="en-US" dirty="0">
                <a:solidFill>
                  <a:srgbClr val="FF0000"/>
                </a:solidFill>
              </a:rPr>
              <a:t>“W</a:t>
            </a:r>
            <a:r>
              <a:rPr lang="en-US" dirty="0">
                <a:solidFill>
                  <a:schemeClr val="bg1"/>
                </a:solidFill>
              </a:rPr>
              <a:t>e have a new mission for you. Look at this</a:t>
            </a:r>
            <a:r>
              <a:rPr lang="en-US" dirty="0">
                <a:solidFill>
                  <a:srgbClr val="FF0000"/>
                </a:solidFill>
              </a:rPr>
              <a:t>.”</a:t>
            </a:r>
            <a:r>
              <a:rPr lang="en-US" dirty="0">
                <a:solidFill>
                  <a:schemeClr val="bg1"/>
                </a:solidFill>
              </a:rPr>
              <a:t> Images of mountain ranges flashed up on a wall-mounted screen. </a:t>
            </a:r>
          </a:p>
          <a:p>
            <a:pPr marL="0" indent="0">
              <a:buNone/>
            </a:pPr>
            <a:r>
              <a:rPr lang="en-US" dirty="0">
                <a:solidFill>
                  <a:schemeClr val="bg1"/>
                </a:solidFill>
              </a:rPr>
              <a:t>	</a:t>
            </a:r>
            <a:r>
              <a:rPr lang="en-US" dirty="0">
                <a:solidFill>
                  <a:srgbClr val="FF0000"/>
                </a:solidFill>
              </a:rPr>
              <a:t>“S</a:t>
            </a:r>
            <a:r>
              <a:rPr lang="en-US" dirty="0">
                <a:solidFill>
                  <a:schemeClr val="bg1"/>
                </a:solidFill>
              </a:rPr>
              <a:t>omewhere in these mountains our satellites have detected a secret stronghold. We believe it is being built for purposes that threaten our national security</a:t>
            </a:r>
            <a:r>
              <a:rPr lang="en-US" dirty="0">
                <a:solidFill>
                  <a:srgbClr val="FF0000"/>
                </a:solidFill>
              </a:rPr>
              <a:t>.”</a:t>
            </a:r>
            <a:r>
              <a:rPr lang="en-US" dirty="0">
                <a:solidFill>
                  <a:schemeClr val="bg1"/>
                </a:solidFill>
              </a:rPr>
              <a:t> She turned to Agent X.  </a:t>
            </a:r>
            <a:r>
              <a:rPr lang="en-US" dirty="0">
                <a:solidFill>
                  <a:srgbClr val="FF0000"/>
                </a:solidFill>
              </a:rPr>
              <a:t>“I</a:t>
            </a:r>
            <a:r>
              <a:rPr lang="en-US" dirty="0">
                <a:solidFill>
                  <a:schemeClr val="bg1"/>
                </a:solidFill>
              </a:rPr>
              <a:t>t’s up to you to get into it and find out what is going on. If there is anything dangerous, well, you know what to do</a:t>
            </a:r>
            <a:r>
              <a:rPr lang="en-US" dirty="0">
                <a:solidFill>
                  <a:srgbClr val="FF0000"/>
                </a:solidFill>
              </a:rPr>
              <a:t>.”</a:t>
            </a:r>
          </a:p>
          <a:p>
            <a:pPr marL="0" indent="0">
              <a:buNone/>
            </a:pPr>
            <a:r>
              <a:rPr lang="en-US" dirty="0">
                <a:solidFill>
                  <a:schemeClr val="bg1"/>
                </a:solidFill>
              </a:rPr>
              <a:t>	</a:t>
            </a:r>
            <a:r>
              <a:rPr lang="en-US" dirty="0">
                <a:solidFill>
                  <a:srgbClr val="FF0000"/>
                </a:solidFill>
              </a:rPr>
              <a:t>“H</a:t>
            </a:r>
            <a:r>
              <a:rPr lang="en-US" dirty="0">
                <a:solidFill>
                  <a:schemeClr val="bg1"/>
                </a:solidFill>
              </a:rPr>
              <a:t>ave a cup of tea</a:t>
            </a:r>
            <a:r>
              <a:rPr lang="en-US" dirty="0">
                <a:solidFill>
                  <a:srgbClr val="FF0000"/>
                </a:solidFill>
              </a:rPr>
              <a:t>?”</a:t>
            </a:r>
            <a:r>
              <a:rPr lang="en-US" dirty="0">
                <a:solidFill>
                  <a:schemeClr val="bg1"/>
                </a:solidFill>
              </a:rPr>
              <a:t> said Agent X sarcastically, raising an eyebrow.</a:t>
            </a:r>
          </a:p>
          <a:p>
            <a:pPr marL="0" indent="0">
              <a:buNone/>
            </a:pPr>
            <a:r>
              <a:rPr lang="en-US" dirty="0">
                <a:solidFill>
                  <a:schemeClr val="bg1"/>
                </a:solidFill>
              </a:rPr>
              <a:t>	</a:t>
            </a:r>
            <a:r>
              <a:rPr lang="en-US" dirty="0">
                <a:solidFill>
                  <a:srgbClr val="FF0000"/>
                </a:solidFill>
              </a:rPr>
              <a:t>“V</a:t>
            </a:r>
            <a:r>
              <a:rPr lang="en-US" dirty="0">
                <a:solidFill>
                  <a:schemeClr val="bg1"/>
                </a:solidFill>
              </a:rPr>
              <a:t>ery witty</a:t>
            </a:r>
            <a:r>
              <a:rPr lang="en-US" dirty="0">
                <a:solidFill>
                  <a:srgbClr val="FF0000"/>
                </a:solidFill>
              </a:rPr>
              <a:t>!” </a:t>
            </a:r>
            <a:r>
              <a:rPr lang="en-US" dirty="0">
                <a:solidFill>
                  <a:schemeClr val="bg1"/>
                </a:solidFill>
              </a:rPr>
              <a:t>The Commander threw a bag across the desk. </a:t>
            </a:r>
            <a:r>
              <a:rPr lang="en-US" dirty="0">
                <a:solidFill>
                  <a:srgbClr val="FF0000"/>
                </a:solidFill>
              </a:rPr>
              <a:t>“Y</a:t>
            </a:r>
            <a:r>
              <a:rPr lang="en-US" dirty="0">
                <a:solidFill>
                  <a:schemeClr val="bg1"/>
                </a:solidFill>
              </a:rPr>
              <a:t>ou’ll find a watch in there.  If you set it to 12 and press the red button, it will blow open a steel door. There’s also an MP3 player. Press play and it acts as a transmitter; press skip and it releases compressed gas that will stun the enemy. Well, what are you waiting for? There’s a helicopter outside for you.</a:t>
            </a:r>
            <a:r>
              <a:rPr lang="en-US" dirty="0">
                <a:solidFill>
                  <a:srgbClr val="FF0000"/>
                </a:solidFill>
              </a:rPr>
              <a:t>”</a:t>
            </a:r>
          </a:p>
        </p:txBody>
      </p:sp>
    </p:spTree>
    <p:extLst>
      <p:ext uri="{BB962C8B-B14F-4D97-AF65-F5344CB8AC3E}">
        <p14:creationId xmlns:p14="http://schemas.microsoft.com/office/powerpoint/2010/main" val="74826701"/>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C07D1-29E1-4AA8-B207-C6F2C032646E}"/>
              </a:ext>
            </a:extLst>
          </p:cNvPr>
          <p:cNvSpPr>
            <a:spLocks noGrp="1"/>
          </p:cNvSpPr>
          <p:nvPr>
            <p:ph type="title"/>
          </p:nvPr>
        </p:nvSpPr>
        <p:spPr>
          <a:xfrm>
            <a:off x="9240982" y="3056506"/>
            <a:ext cx="2008909" cy="1626331"/>
          </a:xfrm>
        </p:spPr>
        <p:txBody>
          <a:bodyPr>
            <a:noAutofit/>
          </a:bodyPr>
          <a:lstStyle/>
          <a:p>
            <a:pPr algn="ctr" defTabSz="457200"/>
            <a:r>
              <a:rPr lang="en-US" sz="2400" b="1" cap="none" dirty="0">
                <a:solidFill>
                  <a:schemeClr val="tx1"/>
                </a:solidFill>
                <a:latin typeface="+mn-lt"/>
                <a:ea typeface="+mn-ea"/>
                <a:cs typeface="+mn-cs"/>
              </a:rPr>
              <a:t>Chapter 2:</a:t>
            </a:r>
            <a:br>
              <a:rPr lang="en-US" sz="2400" b="1" cap="none" dirty="0">
                <a:solidFill>
                  <a:schemeClr val="tx1"/>
                </a:solidFill>
                <a:latin typeface="+mn-lt"/>
                <a:ea typeface="+mn-ea"/>
                <a:cs typeface="+mn-cs"/>
              </a:rPr>
            </a:br>
            <a:r>
              <a:rPr lang="en-US" sz="2400" b="1" cap="none" dirty="0">
                <a:solidFill>
                  <a:schemeClr val="tx1"/>
                </a:solidFill>
                <a:latin typeface="+mn-lt"/>
                <a:ea typeface="+mn-ea"/>
                <a:cs typeface="+mn-cs"/>
              </a:rPr>
              <a:t>The New Mission </a:t>
            </a:r>
            <a:br>
              <a:rPr lang="en-US" sz="2400" b="1" cap="none" dirty="0">
                <a:solidFill>
                  <a:schemeClr val="tx1"/>
                </a:solidFill>
                <a:latin typeface="+mn-lt"/>
                <a:ea typeface="+mn-ea"/>
                <a:cs typeface="+mn-cs"/>
              </a:rPr>
            </a:br>
            <a:endParaRPr lang="en-US" sz="2400" b="1" cap="none" dirty="0">
              <a:solidFill>
                <a:schemeClr val="tx1"/>
              </a:solidFill>
              <a:latin typeface="+mn-lt"/>
              <a:ea typeface="+mn-ea"/>
              <a:cs typeface="+mn-cs"/>
            </a:endParaRPr>
          </a:p>
        </p:txBody>
      </p:sp>
      <p:sp>
        <p:nvSpPr>
          <p:cNvPr id="3" name="Content Placeholder 2">
            <a:extLst>
              <a:ext uri="{FF2B5EF4-FFF2-40B4-BE49-F238E27FC236}">
                <a16:creationId xmlns:a16="http://schemas.microsoft.com/office/drawing/2014/main" id="{48D2DA24-C5D0-44B5-9011-43E7FEA59CC9}"/>
              </a:ext>
            </a:extLst>
          </p:cNvPr>
          <p:cNvSpPr>
            <a:spLocks noGrp="1"/>
          </p:cNvSpPr>
          <p:nvPr>
            <p:ph idx="1"/>
          </p:nvPr>
        </p:nvSpPr>
        <p:spPr>
          <a:xfrm>
            <a:off x="1066801" y="221673"/>
            <a:ext cx="7232072" cy="6385627"/>
          </a:xfrm>
          <a:solidFill>
            <a:srgbClr val="FFFFCC"/>
          </a:solidFill>
        </p:spPr>
        <p:txBody>
          <a:bodyPr>
            <a:noAutofit/>
          </a:bodyPr>
          <a:lstStyle/>
          <a:p>
            <a:pPr marL="0" indent="0">
              <a:buNone/>
            </a:pPr>
            <a:r>
              <a:rPr lang="en-US" dirty="0">
                <a:solidFill>
                  <a:schemeClr val="bg1"/>
                </a:solidFill>
              </a:rPr>
              <a:t>	</a:t>
            </a:r>
            <a:r>
              <a:rPr lang="en-US" u="sng" dirty="0">
                <a:solidFill>
                  <a:schemeClr val="bg1"/>
                </a:solidFill>
              </a:rPr>
              <a:t>The Commander was waiting for him at M18 Headquarters</a:t>
            </a:r>
            <a:r>
              <a:rPr lang="en-US" dirty="0">
                <a:solidFill>
                  <a:schemeClr val="bg1"/>
                </a:solidFill>
              </a:rPr>
              <a:t>.</a:t>
            </a:r>
          </a:p>
          <a:p>
            <a:pPr marL="0" indent="0">
              <a:buNone/>
            </a:pPr>
            <a:r>
              <a:rPr lang="en-US" dirty="0">
                <a:solidFill>
                  <a:schemeClr val="bg1"/>
                </a:solidFill>
              </a:rPr>
              <a:t>	</a:t>
            </a:r>
            <a:r>
              <a:rPr lang="en-US" dirty="0">
                <a:solidFill>
                  <a:srgbClr val="FF0000"/>
                </a:solidFill>
              </a:rPr>
              <a:t>“D</a:t>
            </a:r>
            <a:r>
              <a:rPr lang="en-US" dirty="0">
                <a:solidFill>
                  <a:schemeClr val="bg1"/>
                </a:solidFill>
              </a:rPr>
              <a:t>on’t bother to get changed,  Agent X,</a:t>
            </a:r>
            <a:r>
              <a:rPr lang="en-US" dirty="0">
                <a:solidFill>
                  <a:srgbClr val="FF0000"/>
                </a:solidFill>
              </a:rPr>
              <a:t>”</a:t>
            </a:r>
            <a:r>
              <a:rPr lang="en-US" dirty="0">
                <a:solidFill>
                  <a:schemeClr val="bg1"/>
                </a:solidFill>
              </a:rPr>
              <a:t> she said.  </a:t>
            </a:r>
            <a:r>
              <a:rPr lang="en-US" dirty="0">
                <a:solidFill>
                  <a:srgbClr val="FF0000"/>
                </a:solidFill>
              </a:rPr>
              <a:t>“W</a:t>
            </a:r>
            <a:r>
              <a:rPr lang="en-US" dirty="0">
                <a:solidFill>
                  <a:schemeClr val="bg1"/>
                </a:solidFill>
              </a:rPr>
              <a:t>e have a new mission for you. Look at this</a:t>
            </a:r>
            <a:r>
              <a:rPr lang="en-US" dirty="0">
                <a:solidFill>
                  <a:srgbClr val="FF0000"/>
                </a:solidFill>
              </a:rPr>
              <a:t>.”</a:t>
            </a:r>
            <a:r>
              <a:rPr lang="en-US" dirty="0">
                <a:solidFill>
                  <a:schemeClr val="bg1"/>
                </a:solidFill>
              </a:rPr>
              <a:t> </a:t>
            </a:r>
            <a:r>
              <a:rPr lang="en-US" u="sng" dirty="0">
                <a:solidFill>
                  <a:schemeClr val="bg1"/>
                </a:solidFill>
              </a:rPr>
              <a:t>Images of mountain ranges flashed up on a wall-mounted screen. </a:t>
            </a:r>
          </a:p>
          <a:p>
            <a:pPr marL="0" indent="0">
              <a:buNone/>
            </a:pPr>
            <a:r>
              <a:rPr lang="en-US" dirty="0">
                <a:solidFill>
                  <a:schemeClr val="bg1"/>
                </a:solidFill>
              </a:rPr>
              <a:t>	</a:t>
            </a:r>
            <a:r>
              <a:rPr lang="en-US" dirty="0">
                <a:solidFill>
                  <a:srgbClr val="FF0000"/>
                </a:solidFill>
              </a:rPr>
              <a:t>“S</a:t>
            </a:r>
            <a:r>
              <a:rPr lang="en-US" dirty="0">
                <a:solidFill>
                  <a:schemeClr val="bg1"/>
                </a:solidFill>
              </a:rPr>
              <a:t>omewhere in these mountains our satellites have detected a secret stronghold. We believe it is being built for purposes that threaten our national security</a:t>
            </a:r>
            <a:r>
              <a:rPr lang="en-US" dirty="0">
                <a:solidFill>
                  <a:srgbClr val="FF0000"/>
                </a:solidFill>
              </a:rPr>
              <a:t>.”</a:t>
            </a:r>
            <a:r>
              <a:rPr lang="en-US" dirty="0">
                <a:solidFill>
                  <a:schemeClr val="bg1"/>
                </a:solidFill>
              </a:rPr>
              <a:t> </a:t>
            </a:r>
            <a:r>
              <a:rPr lang="en-US" u="sng" dirty="0">
                <a:solidFill>
                  <a:schemeClr val="bg1"/>
                </a:solidFill>
              </a:rPr>
              <a:t>She turned to Agent X.</a:t>
            </a:r>
            <a:r>
              <a:rPr lang="en-US" dirty="0">
                <a:solidFill>
                  <a:schemeClr val="bg1"/>
                </a:solidFill>
              </a:rPr>
              <a:t>  </a:t>
            </a:r>
            <a:r>
              <a:rPr lang="en-US" dirty="0">
                <a:solidFill>
                  <a:srgbClr val="FF0000"/>
                </a:solidFill>
              </a:rPr>
              <a:t>“I</a:t>
            </a:r>
            <a:r>
              <a:rPr lang="en-US" dirty="0">
                <a:solidFill>
                  <a:schemeClr val="bg1"/>
                </a:solidFill>
              </a:rPr>
              <a:t>t’s up to you to get into it and find out what is going on. If there is anything dangerous, well, you know what to do</a:t>
            </a:r>
            <a:r>
              <a:rPr lang="en-US" dirty="0">
                <a:solidFill>
                  <a:srgbClr val="FF0000"/>
                </a:solidFill>
              </a:rPr>
              <a:t>.”</a:t>
            </a:r>
            <a:endParaRPr lang="en-US" dirty="0">
              <a:solidFill>
                <a:schemeClr val="bg1"/>
              </a:solidFill>
            </a:endParaRPr>
          </a:p>
          <a:p>
            <a:pPr marL="0" indent="0">
              <a:buNone/>
            </a:pPr>
            <a:r>
              <a:rPr lang="en-US" dirty="0">
                <a:solidFill>
                  <a:schemeClr val="bg1"/>
                </a:solidFill>
              </a:rPr>
              <a:t>	</a:t>
            </a:r>
            <a:r>
              <a:rPr lang="en-US" dirty="0">
                <a:solidFill>
                  <a:srgbClr val="FF0000"/>
                </a:solidFill>
              </a:rPr>
              <a:t>“H</a:t>
            </a:r>
            <a:r>
              <a:rPr lang="en-US" dirty="0">
                <a:solidFill>
                  <a:schemeClr val="bg1"/>
                </a:solidFill>
              </a:rPr>
              <a:t>ave a cup of tea</a:t>
            </a:r>
            <a:r>
              <a:rPr lang="en-US" dirty="0">
                <a:solidFill>
                  <a:srgbClr val="FF0000"/>
                </a:solidFill>
              </a:rPr>
              <a:t>?”</a:t>
            </a:r>
            <a:r>
              <a:rPr lang="en-US" dirty="0">
                <a:solidFill>
                  <a:schemeClr val="bg1"/>
                </a:solidFill>
              </a:rPr>
              <a:t> said Agent X </a:t>
            </a:r>
            <a:r>
              <a:rPr lang="en-US" u="sng" dirty="0">
                <a:solidFill>
                  <a:schemeClr val="bg1"/>
                </a:solidFill>
              </a:rPr>
              <a:t>sarcastically, raising an eyebrow.</a:t>
            </a:r>
          </a:p>
          <a:p>
            <a:pPr marL="0" indent="0">
              <a:buNone/>
            </a:pPr>
            <a:r>
              <a:rPr lang="en-US" dirty="0">
                <a:solidFill>
                  <a:schemeClr val="bg1"/>
                </a:solidFill>
              </a:rPr>
              <a:t>	</a:t>
            </a:r>
            <a:r>
              <a:rPr lang="en-US" dirty="0">
                <a:solidFill>
                  <a:srgbClr val="FF0000"/>
                </a:solidFill>
              </a:rPr>
              <a:t>“V</a:t>
            </a:r>
            <a:r>
              <a:rPr lang="en-US" dirty="0">
                <a:solidFill>
                  <a:schemeClr val="bg1"/>
                </a:solidFill>
              </a:rPr>
              <a:t>ery witty</a:t>
            </a:r>
            <a:r>
              <a:rPr lang="en-US" dirty="0">
                <a:solidFill>
                  <a:srgbClr val="FF0000"/>
                </a:solidFill>
              </a:rPr>
              <a:t>!” </a:t>
            </a:r>
            <a:r>
              <a:rPr lang="en-US" u="sng" dirty="0">
                <a:solidFill>
                  <a:schemeClr val="bg1"/>
                </a:solidFill>
              </a:rPr>
              <a:t>The Commander threw a bag across the desk. </a:t>
            </a:r>
            <a:r>
              <a:rPr lang="en-US" dirty="0">
                <a:solidFill>
                  <a:srgbClr val="FF0000"/>
                </a:solidFill>
              </a:rPr>
              <a:t>“Y</a:t>
            </a:r>
            <a:r>
              <a:rPr lang="en-US" dirty="0">
                <a:solidFill>
                  <a:schemeClr val="bg1"/>
                </a:solidFill>
              </a:rPr>
              <a:t>ou’ll find a watch in there.  If you set it to 12 and press the red button, it will blow open a steel door. There’s also an MP3 player. Press play and it acts as a transmitter; press skip and it releases compressed gas that will stun the enemy. Well, what are you waiting for? There’s a helicopter outside for you</a:t>
            </a:r>
            <a:r>
              <a:rPr lang="en-US" dirty="0">
                <a:solidFill>
                  <a:srgbClr val="FF0000"/>
                </a:solidFill>
              </a:rPr>
              <a:t>.”</a:t>
            </a:r>
          </a:p>
        </p:txBody>
      </p:sp>
    </p:spTree>
    <p:extLst>
      <p:ext uri="{BB962C8B-B14F-4D97-AF65-F5344CB8AC3E}">
        <p14:creationId xmlns:p14="http://schemas.microsoft.com/office/powerpoint/2010/main" val="3553996416"/>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Glossy">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12700" cap="flat" cmpd="sng" algn="ctr">
          <a:solidFill>
            <a:schemeClr val="phClr">
              <a:tint val="95000"/>
              <a:shade val="95000"/>
              <a:satMod val="120000"/>
            </a:schemeClr>
          </a:solidFill>
          <a:prstDash val="solid"/>
        </a:ln>
        <a:ln w="55000" cap="flat" cmpd="thickThin" algn="ctr">
          <a:solidFill>
            <a:schemeClr val="phClr">
              <a:tint val="90000"/>
              <a:satMod val="130000"/>
            </a:schemeClr>
          </a:solidFill>
          <a:prstDash val="solid"/>
        </a:ln>
        <a:ln w="50800" cap="flat" cmpd="sng"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F3A8986E-DA64-415A-A390-AF2FFA01BA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8F3D8C7-1E6F-4D15-8163-ADBC81A00AAD}">
  <ds:schemaRefs>
    <ds:schemaRef ds:uri="http://schemas.microsoft.com/sharepoint/v3/contenttype/forms"/>
  </ds:schemaRefs>
</ds:datastoreItem>
</file>

<file path=customXml/itemProps3.xml><?xml version="1.0" encoding="utf-8"?>
<ds:datastoreItem xmlns:ds="http://schemas.openxmlformats.org/officeDocument/2006/customXml" ds:itemID="{AD24716F-C831-4AC2-BB0A-5EC60E4671B3}">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16c05727-aa75-4e4a-9b5f-8a80a1165891"/>
    <ds:schemaRef ds:uri="http://purl.org/dc/dcmitype/"/>
    <ds:schemaRef ds:uri="71af3243-3dd4-4a8d-8c0d-dd76da1f02a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Badge</Template>
  <TotalTime>0</TotalTime>
  <Words>137</Words>
  <Application>Microsoft Office PowerPoint</Application>
  <PresentationFormat>Widescreen</PresentationFormat>
  <Paragraphs>114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Gill Sans MT</vt:lpstr>
      <vt:lpstr>Impact</vt:lpstr>
      <vt:lpstr>Badge</vt:lpstr>
      <vt:lpstr>Spy Story  The adventures of Agent X </vt:lpstr>
      <vt:lpstr>PowerPoint Presentation</vt:lpstr>
      <vt:lpstr>PowerPoint Presentation</vt:lpstr>
      <vt:lpstr>PowerPoint Presentation</vt:lpstr>
      <vt:lpstr>PowerPoint Presentation</vt:lpstr>
      <vt:lpstr>Spy Story  The adventures of Agent X </vt:lpstr>
      <vt:lpstr>Chapter 2: The New Mission  </vt:lpstr>
      <vt:lpstr>Chapter 2: The New Mission  </vt:lpstr>
      <vt:lpstr>Chapter 2: The New Mission  </vt:lpstr>
      <vt:lpstr>PowerPoint Presentation</vt:lpstr>
      <vt:lpstr>PowerPoint Presentation</vt:lpstr>
      <vt:lpstr>Chapter 4: The Evil Scheme</vt:lpstr>
      <vt:lpstr>Chapter 4: The Evil Scheme</vt:lpstr>
      <vt:lpstr>Spy Story  The adventures of Agent X </vt:lpstr>
      <vt:lpstr>ISPACE Sentence Openers</vt:lpstr>
      <vt:lpstr>Chapter 5: Crushed! </vt:lpstr>
      <vt:lpstr>Chapter 5: Crushed! </vt:lpstr>
      <vt:lpstr>Chapter 5: Crushed! </vt:lpstr>
      <vt:lpstr>Chapter 6: Mission Accomplished?</vt:lpstr>
      <vt:lpstr>Chapter 6: Mission Accomplished?</vt:lpstr>
      <vt:lpstr>Chapter 6: Mission Accomplished?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2021-01-25T16:58:19Z</dcterms:created>
  <dcterms:modified xsi:type="dcterms:W3CDTF">2021-02-05T11:01:09Z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